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1-28T10:00:37.0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E8A589-6214-4177-90C6-608C7175E9BC}" emma:medium="tactile" emma:mode="ink">
          <msink:context xmlns:msink="http://schemas.microsoft.com/ink/2010/main" type="writingRegion" rotatedBoundingBox="8404,8691 8347,10443 7469,10415 7526,8662"/>
        </emma:interpretation>
      </emma:emma>
    </inkml:annotationXML>
    <inkml:traceGroup>
      <inkml:annotationXML>
        <emma:emma xmlns:emma="http://www.w3.org/2003/04/emma" version="1.0">
          <emma:interpretation id="{2D9F0B03-4E7F-48C9-8747-3B62561C94EF}" emma:medium="tactile" emma:mode="ink">
            <msink:context xmlns:msink="http://schemas.microsoft.com/ink/2010/main" type="paragraph" rotatedBoundingBox="8404,8691 8347,10443 7469,10415 7526,8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077D93-42E5-44F5-9DB8-559400CC68DC}" emma:medium="tactile" emma:mode="ink">
              <msink:context xmlns:msink="http://schemas.microsoft.com/ink/2010/main" type="line" rotatedBoundingBox="8404,8691 8347,10443 7469,10415 7526,8662"/>
            </emma:interpretation>
          </emma:emma>
        </inkml:annotationXML>
        <inkml:traceGroup>
          <inkml:annotationXML>
            <emma:emma xmlns:emma="http://www.w3.org/2003/04/emma" version="1.0">
              <emma:interpretation id="{9393C83E-04FF-40FA-80F2-C5B8AEFD7100}" emma:medium="tactile" emma:mode="ink">
                <msink:context xmlns:msink="http://schemas.microsoft.com/ink/2010/main" type="inkWord" rotatedBoundingBox="8404,8691 8347,10443 7469,10415 7526,8662"/>
              </emma:interpretation>
            </emma:emma>
          </inkml:annotationXML>
          <inkml:trace contextRef="#ctx0" brushRef="#br0">245 106 421,'-3'2'490,"3"-2"10,-1 0-80,-2 0-83,3 0-108,-1 0-85,1 0-50,-3 0-29,3 0-14,0-2-13,0-1-7,0 3 2,0-2-1,0 0 5,0 0 4,0-3 3,-3 4 2,3-1 2,-1-1 1,1 1-2,0 2-4,0 0-5,0 0-6,-3 0-5,3 0-8,0 0-6,0 0-6,0 5-3,0-3-3,0-1 0,0 4-1,0-3 1,0 0 0,0 0 0,0 3 0,0-3-1,0 1 3,0-3-2,0 5-1,0 0-1,0-3 0,3 1 0,-2 2 0,2-5 1,0 0 0,-2 0 0,3 0 1,1-5 1,-1 2 0,0-1 0,3-4 0,-3 5-1,0-4 1,-1 1 0,-1-2-2,0 1 0,-2-1 2,0-3 0,-4 2 0,1 0 0,-2-1 2,-5 1 4,2 1-1,-2 1 0,-4 1-2,0 1 3,-6 5-2,3 3-5,-1 2 0,-3 5 0,0 3 1,2 1 2,-3 4 0,6 1 3,0 2 1,1 4-2,4 2 2,5 0-2,2 2 1,1-4-3,7 4-2,3-4-2,2-1 1,6-6-1,-1-4-1,8-7 0,0-2 1,1-10 0,1 0 0,0-6 1,-2-4 1,1-4 3,-5-4 0,0-2-1,-4 3 2,-3-5-1,-4 4-2,-1 2 1,-3 2-2,-3 1 0,-3 6-1,1 2-1,0 4-1,-2 1 1,-1 2-2,1 3 2,3 0-1,-6 0 0,4 3 0,1 2 2,-2-3 5,4 5-2,-2 0 5,0 1 0,2 4 2,2 0-2,0 3-4,2 2 1,-2 2-3,8 6 0,-5 4-1,2 1 0,2 6 1,-3 1 1,0 7 1,-1 3 1,-4 0 1,-1 5 2,0 3-2,0-5 0,-1 0-1,-2-3-1,1-6-1,-2-4 2,0-7 2,-3-4 6,1-3 4,-2-9 7,-6-1 5,0-4 2,-4-6 7,-2-3 8,-2-3 10,-2-6 13,0-2 11,3-2 14,2-4 5,3-1-1,6 0-7,8-2-13,4 2-15,12-2-20,9-2-15,5 3-15,5-4-23,1 1-38,4 1-63,-5-1-82,-3-1-96,-4-1-254,-6 4-117,-8 5-31,-6 6 23,-6 9-24,-8 5 49</inkml:trace>
          <inkml:trace contextRef="#ctx0" brushRef="#br0" timeOffset="1437.4678">-179 971 112,'-3'4'327,"2"-3"71,-5-1 15,6 2-48,-1 1-52,-2-3-48,3 0-63,0 0-66,0 0-48,0 1-29,0-1-13,0 0-9,0-1-3,3 1 3,-2-3 5,-1 1 5,3 2 10,-3 0 8,0 0 3,-3 0 1,3 0 1,-1 2-3,-2 1-3,3-3-1,0 0 1,0 0 0,0 1 1,0-1 3,0 0-1,0 0-7,4 0-4,2 0-8,4 0-7,2 0-8,6 0-10,10 0-5,9 0-6,3 0-5,13-1-2,5-2-4,6 1-1,8-3-1,-2 1-1,-2 3-2,-2-2 0,-10 3 2,-7 0 0,-7 3-3,-11-3 3,-4 1 2,-8 2 2,-5-3 2,0 0-2,-5 1-2,-4-1-13,0 4-21,-3-3-29,-2-1-44,0 5-52,-4-5-145,-3 1-180,-3 7-77,-4-3-20,0 8-31,-1 1-34,-2 1 157</inkml:trace>
          <inkml:trace contextRef="#ctx0" brushRef="#br0" timeOffset="2328.0557">157 1403 216,'-3'0'494,"-1"0"42,2 0-41,-2 0-64,2 0-96,-3-3-112,4 3-66,-2 0-41,2 0-27,-5-2-19,2 0-11,2-2-5,-2-1-4,0 1 4,-3-5 6,3 3 5,1-3 8,-1-2 6,4 1-3,0-2-4,4 0-12,3 2-11,4 0-15,-1-2-12,4 6-5,6-3-4,-6 4 0,1 2 0,2 1 1,-2 2 2,1 2 2,-6 1 3,-2 9 0,3-1-1,-4 1-4,-3 5-2,-2 1-6,-2 0-5,-2 2 0,2-3-2,-4 0 0,1 1 0,-2-4 2,-7 1 0,1-1-1,-1 1 0,-4-3-2,-5 2-1,0 0-1,-3 1 0,-2 0-1,1-2 0,-1-1 0,0 1 2,2-2 1,3 0-1,4 0 0,2-3 2,2 3 0,6-2 3,3 1 2,4-1 4,3 3 5,4-5 3,3 2 6,8-3 2,3-2-1,4 1 1,7-1-2,2-4-3,4 0-2,0 0-3,-2-2-3,0 0 1,-5 0-1,-4-1-1,-3 3-1,-6 0-2,-6 0-1,-2 0-4,-3 5-1,0-3-8,-3 2-27,-4 1-49,0 0-74,0 0-85,0-5-262,0 4-126,2 2-38,0 2 9,0-3-30,2 0 37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7:36.3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988587-C674-422D-9349-6B08AAE64211}" emma:medium="tactile" emma:mode="ink">
          <msink:context xmlns:msink="http://schemas.microsoft.com/ink/2010/main" type="inkDrawing" rotatedBoundingBox="2073,5649 6089,7028 4781,10839 764,9461" hotPoints="5317,6601 4738,10944 1266,8271" semanticType="enclosure" shapeName="EquilateralTriangle">
            <msink:sourceLink direction="with" ref="{FA4BD7E0-D4F9-437B-BF3A-4B201811212D}"/>
            <msink:sourceLink direction="with" ref="{C0DF3364-5503-452B-8BCD-8A1557CCB962}"/>
          </msink:context>
        </emma:interpretation>
      </emma:emma>
    </inkml:annotationXML>
    <inkml:trace contextRef="#ctx0" brushRef="#br0">46 1476 87,'-7'4'432,"3"2"40,0-5-2,-3 3-72,5-4-122,-2 3-90,1-3-52,2 0-25,1 0-17,-3 0-13,3 0-8,-4-3-9,4 3-4,-3-2-4,2 0-6,-2 2-8,3-1-7,3-1-10,-2 2-7,-1-4-8,3 4-5,0-1-2,1-2-2,0-1 1,2 1-1,5-4 0,0 0 0,2 1 1,1-3 0,4 1-1,3-1-1,4-1 1,6-5-1,5 0-3,2 1 1,7-7-2,7 1-5,4 0-2,8-4 1,8 1 2,6-6 3,10-1 1,6-1 6,10-4 1,2-2 0,8 1-1,3-5-1,4 0-4,3 0 0,5-3-3,1 0 7,1 0 3,0 0 4,-2 2 5,365-123 42,-376 127-45,-4-1-2,-3 2-3,-4 3-1,-2 0 0,0 2-2,-4 0-2,-5 2 1,-3 2 2,-8 2-5,-1 2 3,-8 4 2,-9 0 8,-2-1 3,-10 3 9,-7 2 17,-6-2 10,-3 5 6,-9 0 3,-4 3 2,-2-2-4,-6 6-4,-1-3-11,-3 4-8,-6-2-11,1 3-18,-5 2-41,0-1-60,-8-1-106,0 2-211,-9 0-103,-6 2-44,-9 8-28,-9-1-38,-8 6 98</inkml:trace>
    <inkml:trace contextRef="#ctx0" brushRef="#br0" timeOffset="2576.4974">-38 1618 84,'3'0'392,"-2"3"40,-1-3-16,3 2-66,-3-2-107,2 0-84,-1 0-47,2 0-27,-2 0-19,2 0-8,0 0-5,-2 0-6,2 0 0,1 1 1,0-1 1,2 3 2,-2-2-4,3 4-1,2 0 3,2 0-4,0 5 0,2-2-2,3 3 3,6 0-3,1 3-1,8 1-3,0 4-1,5 1-2,8 2-2,3 5-9,5 2-5,7 6-3,5 4 0,9 7 0,4 1 0,7 7 9,6 0 10,6 7 6,1 0 8,1 3 8,3 1 4,-2 5 6,-1 1-1,-1 2-3,-3 1-2,-2-1-2,-2-3-6,1-2-5,-6 0 5,3-7 5,-5-3 2,1-5 3,-4-8 3,-2-4 3,-1-5-10,-5-1-9,-4-7-11,-3-3-9,-4-1-5,-5-2-5,-4-2 0,-3 3 1,-4-4 5,-2 2 2,-5 1 5,1-1 0,-5 3 0,3-2 0,-3 4 1,0-6-2,-2 6-3,3-2-1,-1 0 1,1-3 0,-3-1-1,-3 0 0,-1-3 1,-4-2-5,-4-3-3,-2 2-6,-3-4-6,-3-2-3,-2 1-3,-2-6-3,2 3 2,-5 0-1,0-3 2,-1-1-2,0 0-2,0 1 1,0 1-4,2-2-6,-2 0-11,-1 2-10,0-1-8,-2-1-4,2 0 0,0-2 6,-2 2 2,-1-1-5,0-1-20,0 0-57,0 0-91,-7-3-154,2-1-234,-4 1-108,-4-1-31,2 2 22,-4-4-19,5-8 122</inkml:trace>
    <inkml:trace contextRef="#ctx0" brushRef="#br0" timeOffset="4638.9378">4326 64 328,'-2'0'421,"0"-2"16,-1 2-62,2-3-107,-2 0-102,3-2-59,-1 1-28,1-1-13,0 4-4,0-1 0,0-1-1,0 2-1,0-2 7,0 3 1,0-1-3,0 1-6,0 0-7,0 0-8,-3 0-11,3 0-7,0 0-8,0 0-4,0 1-1,0 3 5,0 2 5,0 6 6,0 3 3,-3 4 2,-1 7 1,-2 8-8,0 6-4,-6 10-5,2 11-8,-5 7 1,2 8 1,-3 8 5,0 7 6,1 7 11,-2 3 9,0 4 9,2 6 2,-2 3-1,0 0-4,-1-2 2,4 2-7,-4-2-7,1-2-9,4-2-7,-2-2 1,1-4-11,-1-4-1,2-5-2,-1-3 0,2-4 5,-3-5-4,0-4-1,2-6-2,2-5-1,-1-3-3,0-6 1,4-3 0,-3-5 0,3 1 1,-1-5 0,-1-4 3,3-1 1,-1-1 4,-1-2-2,2-5 2,3 1 1,0-3-3,0-1 3,0-1 0,-1-3 0,1 3 1,-3-1 1,0 4 0,2-1-1,-4 0-2,2-3 0,1 1-2,-2 0-2,0-2-3,-2-1-2,4 1-2,-1-2-1,-1-1 0,1 0-1,3-3 0,-2-3 2,2 2 5,0-1 0,-2-1 1,2 0 1,3 0-1,-2-2 1,0 0-2,-3 0 1,5-2-1,-2 0 1,-1-1-1,2 0 7,2-1 8,-4-1 7,2 1 7,0-3 4,-1 3 4,-1-2-2,4-2-4,-1 1-6,1-2-7,-6-3-6,6 0-6,0-1-6,0 2-3,0-4-6,6 0-5,-6 0-13,1 0-26,3-6-42,-1 4-48,1-2-46,0-1-48,-2-4-56,-2 2-199,3-1-74,-3 8-8,0 0-9,0 0-43,1 4 49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8:07.0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71BF9E-5C05-49B9-823E-17B00BFBEAB9}" emma:medium="tactile" emma:mode="ink">
          <msink:context xmlns:msink="http://schemas.microsoft.com/ink/2010/main" type="writingRegion" rotatedBoundingBox="11813,5288 21096,5496 20998,9891 11714,9683"/>
        </emma:interpretation>
      </emma:emma>
    </inkml:annotationXML>
    <inkml:traceGroup>
      <inkml:annotationXML>
        <emma:emma xmlns:emma="http://www.w3.org/2003/04/emma" version="1.0">
          <emma:interpretation id="{70708929-F177-4F3D-9D2D-C5D3B45936A5}" emma:medium="tactile" emma:mode="ink">
            <msink:context xmlns:msink="http://schemas.microsoft.com/ink/2010/main" type="paragraph" rotatedBoundingBox="11809,5356 20213,5449 20199,6772 11794,6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9EAC71-9808-41F9-B810-C36E937C75F1}" emma:medium="tactile" emma:mode="ink">
              <msink:context xmlns:msink="http://schemas.microsoft.com/ink/2010/main" type="inkBullet" rotatedBoundingBox="11806,5575 12282,5580 12275,6198 11800,6193"/>
            </emma:interpretation>
          </emma:emma>
        </inkml:annotationXML>
        <inkml:trace contextRef="#ctx0" brushRef="#br0">5 79 313,'0'-1'456,"-1"-2"26,-2-1-49,3-3-91,0 3-105,0-2-71,0 1-46,0 1-25,0 1-18,0-2-10,0 0-9,0 1-3,0 1 3,0 0-1,0 0 0,0 2-6,0-2-3,0-2-8,0 5-9,0-2-8,-1 2-9,1-1-1,0-1-5,0 2 1,0 0 0,0-2-2,0 2 2,0-3-1,0 3-1,0 0 0,0 0 3,0 0 2,0 0 2,0 0 0,0 0 2,0 0-1,0 0-2,0 0-4,0 0 0,0 0-3,0 3-2,0-1 0,0 3 3,1 4 7,3 2 6,1 4 10,1 4 12,0 6 12,1 8 11,3 6 7,0 4 7,0 3 0,-2 6-5,2-3-11,-2 0-10,-2-1-13,1-8-12,0-6-7,-3-5-8,2-6-8,-4-6-7,2-3-12,-2-4-26,5-5-45,-1-8-50,1-3-56,-2-5-72,1-3-215,-5-3-90,-1 2-12,-1 4-8,-5 2-38,2 2 56</inkml:trace>
        <inkml:trace contextRef="#ctx0" brushRef="#br0" timeOffset="936.5082">115 56 278,'-5'0'437,"1"-2"24,0 0-50,1-1-89,-1-1-106,2 2-68,0 1-35,0-4-16,2 2-6,-2 3-5,2-2-4,-2 0-3,-1 2-3,3-2-5,-1-1-4,-2 3-7,2-2-5,-2 1-1,-1 1-5,0-3-1,-1 3-2,1 0-6,-3 0-2,6-1-7,-5 1-4,5 0-2,-2-3-6,2 3-3,1 0-3,0 0-3,1 0-4,3 3-5,3-2-1,9 2 0,-1-2 2,6 4-2,4-1 2,6 1 0,1 0-1,0-2 0,5-1-9,-5 0-4,-3 1-2,-1-3 1,-4 0-3,-3 0 1,-5 0 6,-4-3-3,-3 3-22,-4 0-36,2 0-64,0-2-196,-1-2-132,-2-2-58,0 3-32,3-3-57,-2 1 33</inkml:trace>
      </inkml:traceGroup>
      <inkml:traceGroup>
        <inkml:annotationXML>
          <emma:emma xmlns:emma="http://www.w3.org/2003/04/emma" version="1.0">
            <emma:interpretation id="{C55B02BC-B9CA-4E26-A134-A271C9E67D62}" emma:medium="tactile" emma:mode="ink">
              <msink:context xmlns:msink="http://schemas.microsoft.com/ink/2010/main" type="line" rotatedBoundingBox="12356,5362 20213,5449 20199,6772 12341,6685"/>
            </emma:interpretation>
          </emma:emma>
        </inkml:annotationXML>
        <inkml:traceGroup>
          <inkml:annotationXML>
            <emma:emma xmlns:emma="http://www.w3.org/2003/04/emma" version="1.0">
              <emma:interpretation id="{54F4DAEC-04CC-40C1-AAD3-93C86E2EE4A3}" emma:medium="tactile" emma:mode="ink">
                <msink:context xmlns:msink="http://schemas.microsoft.com/ink/2010/main" type="inkWord" rotatedBoundingBox="12352,5725 13263,5735 13258,6238 12346,6228"/>
              </emma:interpretation>
            </emma:emma>
          </inkml:annotationXML>
          <inkml:trace contextRef="#ctx0" brushRef="#br0" timeOffset="1780.6266">644 236 245,'-3'-4'433,"2"-3"35,-2 3-34,1-3-88,-2 3-102,2 0-59,0 2-44,-1 1-28,3-3-19,-1 2-15,-3 2-8,-1 2-4,1 2-1,-4 3 2,-2 2 0,2 4-2,-1 2-4,1 1-3,-1 6-8,3 0-10,1 3-8,1 5-6,4 5-3,3-3-5,1 2-5,2-2 0,6-2-4,2-1 0,3 0-3,7-3-3,1-7-1,3-5-2,7-2-1,0-10-2,0-7-2,2-4 1,-4-9 1,-1-6 0,-1-7-1,-6-4 0,-5-4 1,-7-6 0,-9 1 1,-8-4 4,-12 1 5,-6 3 4,-11 5 3,-7 6 1,-8 9-3,-1 12-4,0 5-5,2 10-12,8 4-21,6 7-34,17 5-38,11 4-63,16-5-223,17-1-109,10-2-36,11-1-28,7-4-53,0 5 44</inkml:trace>
          <inkml:trace contextRef="#ctx0" brushRef="#br0" timeOffset="2287.0012">1309 240 345,'1'-4'520,"-1"0"28,0 2-20,0 0-80,0-1-118,-1-1-76,1 4-49,0-2-37,0 1-40,0 1-36,0 0-36,0 0-34,0 0-43,1 3-59,-1 1-73,3 3-228,-1 1-121,-2-1-51,0 1-25,2 0-54,-2 3 41</inkml:trace>
          <inkml:trace contextRef="#ctx0" brushRef="#br0" timeOffset="2587.1233">1452 590 164,'-4'-4'524,"1"-1"63,1 0-11,-2 1-5,0 0-135,0 2-107,1-1-78,0 2-69,-1 1-73,3 1-86,-1 5-98,-5-1-116,6 4-237,1-5-115,0-4-44,0 0-17,0 0-44,0 0 76</inkml:trace>
        </inkml:traceGroup>
        <inkml:traceGroup>
          <inkml:annotationXML>
            <emma:emma xmlns:emma="http://www.w3.org/2003/04/emma" version="1.0">
              <emma:interpretation id="{F4714461-7E29-4EA0-856A-6F85AF7899D6}" emma:medium="tactile" emma:mode="ink">
                <msink:context xmlns:msink="http://schemas.microsoft.com/ink/2010/main" type="inkWord" rotatedBoundingBox="13989,5642 16260,5667 16253,6379 13981,6354"/>
              </emma:interpretation>
            </emma:emma>
          </inkml:annotationXML>
          <inkml:trace contextRef="#ctx0" brushRef="#br0" timeOffset="3928.8688">2519 370 57,'1'-4'387,"2"0"42,1 0-3,-1-3-74,-1 2-98,0 0-82,-2-1-39,2 0-18,0 3-4,-2 0 2,0 2 3,-2-3-2,0 4-4,2-4-12,-2 4-13,2-1-20,0-1-15,0 2-16,0 0-14,0 2-9,0-1-4,0 3-4,2 0-1,-2 0 0,2-2 0,0-1 0,-2-1 2,5 0 1,-4-1 0,9-5 1,-4-2-1,0-2 0,0-5 2,-2 0 0,2 0 2,-5 1 3,-2-1 3,-5-1 3,-2 5 0,-5-1-1,-4 3-2,-2 4-4,-6 5-3,-6 5-1,-3 8 3,-1 2 5,-3 7 7,-1 1 7,5 7 7,0-1 9,8 7 5,3-1 3,7 4 1,10 0 1,6 1-6,6 1-3,12-2-6,8-7-9,3-1-11,10-11-23,3-5-31,2-6-42,-4-7-46,-1-2-44,-5-8-55,-6-1-144,-7-4-124,-5-3-39,-5-2-13,-7-1-46,-3 0 14</inkml:trace>
          <inkml:trace contextRef="#ctx0" brushRef="#br0" timeOffset="4430.4729">2772 356 210,'4'-6'493,"1"-1"43,-5 0-17,-3 3-59,-1-2-133,0 2-91,-1 4-58,-2 0-44,2 4-33,-4 6-32,1 5-23,-2 5-12,4 1-8,2 7-5,2 0-4,4 2 1,7-1-4,3 0 2,4-3-4,3-2-4,9-5 0,-1-9-4,8-1-3,0-11-3,-2-7-3,1-6-3,-3-11-1,-6-6-1,-5-5-2,-8-3 2,-9-6 3,-10 2 6,-12 0 3,-11 7 5,-11 7 2,-12 11 2,-3 9-2,-4 13-6,3 9-18,6 10-31,9 6-35,14 3-58,16 5-199,13-4-125,23-5-48,12-3-30,13-6-56,12-1 29</inkml:trace>
          <inkml:trace contextRef="#ctx0" brushRef="#br0" timeOffset="4902.5559">3312 361 328,'-11'1'486,"0"2"28,-1-2-39,3 3-79,1-3-110,1-1-71,0 2-43,6-2-35,-2 2-28,6 0-26,1-2-21,7 0-16,3-2-11,12-2-5,1-1-5,8-3-7,2 1-9,2-1-17,-1 1-27,-5 0-36,1 4-49,-12-1-64,-4 4-196,-12 0-91,-6 0-32,-8 7-40,-9 5-22,-3-2 53</inkml:trace>
          <inkml:trace contextRef="#ctx0" brushRef="#br0" timeOffset="5118.477">3387 473 333,'-7'12'512,"6"-7"20,1 4-32,0-5-89,1 1-134,6-3-82,1 1-54,5-2-34,4-1-25,2-1-25,5-2-24,3 1-20,0-3-33,1 1-47,-1-5-78,1-1-202,-2 3-101,0-1-48,-2 2-52,1 1-30,-1 1 68</inkml:trace>
          <inkml:trace contextRef="#ctx0" brushRef="#br0" timeOffset="5892.5372">4027 439 146,'-14'-2'481,"0"-1"37,1 0-15,3-2-44,-1 1-149,3-1-96,4-1-56,-1-3-32,5-1-27,5 0-23,-1-2-18,4-7-12,3 0-12,-1-2-6,2-1-2,-1-4-2,-3-1-2,0 1 0,-2 2-1,0 0 3,-5 2 1,2 7-1,-2 1-1,-1 4-4,3 2-4,-3 3-6,0 5-5,0 5 3,2 5 3,-2 5 7,2 7 6,2 5 7,2 9 4,1-3 1,4 8-5,2 0-4,0 2-3,-1-2-6,1 1-3,2-6-5,-4 1 0,-1-5-3,-3-7-3,0-1 0,-5-2-3,-4-5 1,-5 0 0,-1-2-1,-5 0-1,-6 0 0,-1 0 1,-1-1-2,-3 0 0,5-2 0,2-1 0,1-2 1,4-3-1,3 1 2,2-3 1,2-1 1,0 1 7,3-3 3,0-1 7,2 0 3,4 0 6,1 0 4,6 0 4,0-1-1,7-3 1,6 1-2,1-4 0,5 3-4,2-2-7,6-3-2,-3 2-7,1-1-10,-1 1-27,2 2-45,-9 0-60,0 2-77,-5-3-138,-2 0-181,-5 2-69,-8 2-7,-2 8-19,-2-3-2</inkml:trace>
        </inkml:traceGroup>
        <inkml:traceGroup>
          <inkml:annotationXML>
            <emma:emma xmlns:emma="http://www.w3.org/2003/04/emma" version="1.0">
              <emma:interpretation id="{05629583-55FF-4A47-95CB-87FD6E528323}" emma:medium="tactile" emma:mode="ink">
                <msink:context xmlns:msink="http://schemas.microsoft.com/ink/2010/main" type="inkWord" rotatedBoundingBox="16580,6246 16712,6247 16710,6401 16578,6399"/>
              </emma:interpretation>
            </emma:emma>
          </inkml:annotationXML>
          <inkml:trace contextRef="#ctx0" brushRef="#br0" timeOffset="6706.7586">4773 671 165,'9'3'462,"-1"0"40,1 1-9,-3 1-59,3 1-134,-1-1-84,-1 1-47,-1 1-33,-2-2-31,3 4-29,-3 0-24,-1 1-19,-1 5-26,0-1-35,-2 1-54,4 0-173,1-5-146,-1-1-73,4-4-42,2-8-64,6-3 10</inkml:trace>
        </inkml:traceGroup>
        <inkml:traceGroup>
          <inkml:annotationXML>
            <emma:emma xmlns:emma="http://www.w3.org/2003/04/emma" version="1.0">
              <emma:interpretation id="{AFCE1952-172D-43FA-9AD8-E567C72ADFB8}" emma:medium="tactile" emma:mode="ink">
                <msink:context xmlns:msink="http://schemas.microsoft.com/ink/2010/main" type="inkWord" rotatedBoundingBox="17220,5416 20213,5449 20199,6772 17205,6739"/>
              </emma:interpretation>
            </emma:emma>
          </inkml:annotationXML>
          <inkml:trace contextRef="#ctx0" brushRef="#br0" timeOffset="8304.8072">5637 350 43,'-8'-18'431,"-2"4"48,0 0 6,3 2-63,6 2-120,-5-2-95,5 4-55,1-1-35,1 1-18,2-1-12,1-2-10,5 4-7,3-5 0,2 3 3,0-2 4,4 2 2,3 2 1,3-2-4,2 5-7,0-1-9,-1 5-8,1 5-10,0-1-7,-5 6-6,-1 5-4,-2 5-4,-4 4-2,-4 1-3,-3 2-2,-6 0-3,-2 0-2,-6-1-3,-6 0 0,-6 0-4,-4-3-2,-3-3-4,-4-4-5,2-2-6,0-3-17,4-2-17,3-3-19,3-1-28,8-1-29,6-1-27,6-3-38,4 0-192,10 0-91,6-2-28,5 1-33,7 1-47,0-4 36</inkml:trace>
          <inkml:trace contextRef="#ctx0" brushRef="#br0" timeOffset="7802.3786">5622 262 161,'-4'-7'437,"1"2"37,1 2-7,0 1-87,0-3-120,2 1-78,-2 0-43,2 0-25,0 1-15,0-1-13,0 2-7,0 1-1,0-3 1,0 0 2,0 4 1,0-1 0,0 1-1,0 0-8,0 0-10,0 0-11,0-3-10,0 3-9,0 0-8,0 0-3,0 0-1,0 0-5,-2 0-1,-1 0-4,3 0-2,0 0-4,0 3 0,0-2-3,3 1-1,-1 4 1,0-1 6,0 5 7,2 5 7,0 7 15,0 4 12,-1 7 18,0 11 12,-2 7 6,-1 13 1,0 11-9,0 4-12,0 3-15,5 0-10,-1-9-12,3-7-10,4-8-20,-3-9-24,2-8-36,1-9-61,2-8-71,2-9-90,-1-11-226,-2-8-99,-1-11-27,-7-9 7,-3-4-34,-1-6 58</inkml:trace>
          <inkml:trace contextRef="#ctx0" brushRef="#br0" timeOffset="8768.6734">6158 637 367,'4'-5'483,"0"-3"22,1 1-52,-4 3-82,2-3-105,-2 3-60,-1 2-37,-1 0-24,-3 4-15,-5 4-15,-2 5-16,0 7-14,-2 1-15,1 6-10,3 1-14,5 2-15,4-3-5,4 1-10,6-2-4,12-5-7,4-6-7,9-7-8,5-7-7,3-8-5,0-9-3,-4-6-1,-8-3 6,-5-7 6,-13-2 10,-13-1 9,-13 2 5,-17 6 3,-13 7 1,-8 10-11,-9 9-36,2 10-56,2 1-92,9 4-215,10 2-108,15-3-46,10 2-32,17-5-38,12-1 79</inkml:trace>
          <inkml:trace contextRef="#ctx0" brushRef="#br0" timeOffset="9331.1553">5476-58 407,'-8'0'495,"-1"0"16,-2 0-48,3 0-88,1 0-106,1 0-61,-1-1-37,6-3-25,-5 4-20,6 0-21,-1-1-17,1-1-17,1 2-8,6 0-5,4-2-2,9-1-1,8-4 1,10 2 0,9-4-2,8-2-7,5-1-9,3 3-10,-4-4-15,1 6-25,-8 0-46,-3 6-49,-10 1-70,-5 5-174,-8-3-157,-4-1-64,-10 1-8,-1-2-40,-2 0 3</inkml:trace>
          <inkml:trace contextRef="#ctx0" brushRef="#br0" timeOffset="10006.7138">6672 347 381,'-11'4'509,"1"0"17,0-4-33,0 0-93,4 0-116,1-4-70,1 4-37,0-1-22,1-2-13,2 3-13,1-1-13,-3-2-8,6 3-11,-2-2-11,6-3-17,4 1-12,9-2-14,2-1-10,6 1-12,7 0-4,3-1-10,1 3-17,2 0-29,-1 1-42,0 3-43,-7 0-55,-1 3-64,-8-3-208,-4 0-87,-12 4-18,-8-4-17,-7 6-38,-5-1 47</inkml:trace>
          <inkml:trace contextRef="#ctx0" brushRef="#br0" timeOffset="10308.4207">6676 525 273,'-11'9'504,"5"1"33,4-3-27,-3-4-68,5 2-124,0-1-84,3-1-45,1-1-21,6-2-12,3 0-14,5-2-12,0-1-9,6-1-20,3-1-21,1 2-31,-2-1-50,1 1-67,1-1-88,-3 2-236,2 0-150,-6 0-64,-3-3-14,2 3-46,-2 0 23</inkml:trace>
          <inkml:trace contextRef="#ctx0" brushRef="#br0" timeOffset="12196.4414">7278 388 94,'0'4'450,"5"1"43,-4-5-4,2 2-59,1-2-112,0-2-91,3-3-47,-3 1-25,2-2-20,5-5-23,0-2-23,2-4-24,0-1-22,-2-1-14,1 0-15,-2-3-20,0-1-39,-2 2-61,-3-3-230,-4 3-118,-1-1-57,-4 7-42,-5 3-65,-2 12 38</inkml:trace>
          <inkml:trace contextRef="#ctx0" brushRef="#br0" timeOffset="10824.8207">7482 62 244,'-5'-13'466,"5"1"39,-1 0-18,-2 2-83,0 0-108,3 1-60,-1 3-34,-2 1-25,3 1-28,0 1-18,0 8-13,4 4-9,2 7-7,-2 10-2,4 9 8,-2 6-3,5 6-10,0 6-17,-1 0-13,4 2-17,0-3-19,-1-6-29,1-3-32,-2-7-44,1-2-54,0-9-66,-5-7-98,3-7-202,-2-7-84,-2-5-13,1-7-13,-4-2-30,5-5 93</inkml:trace>
          <inkml:trace contextRef="#ctx0" brushRef="#br0" timeOffset="11402.9273">7956 37 326,'-4'-7'520,"-3"2"26,-2-1-27,3 2-77,1-1-143,-2 2-88,3 1-59,3 0-40,-2-1-29,1 3-20,-2 5-9,2-2-5,0 4 1,-1 0 0,-1 3-2,3 3-6,-5 0-7,5 2-8,1 1-6,1 2-4,5 0-7,-1 1 0,8-1-2,2 2 1,6 1 0,6-1-1,2 2 0,2-4-1,0 4-1,1 0 0,2-1 1,-8 2 0,1-1 6,-9 2 5,0 1 7,-8 1 4,-4-1 6,-12 0 0,-4-1-4,-8-2-5,-3 2-8,-4-6-10,0-2-24,-3-3-36,1-4-51,9-9-66,-2-9-84,8-8-208,5-7-91,2-3-23,5-2-13,2-2-27,2-2 72</inkml:trace>
          <inkml:trace contextRef="#ctx0" brushRef="#br0" timeOffset="11734.9086">7936 49 111,'2'-4'490,"2"1"54,-4-2-14,4 5-28,2-3-140,0 3-91,5 0-53,5 0-30,12 0-23,5 0-23,5-4-28,8-3-36,3 3-55,-3-5-64,-3 4-73,34-15-542,-49 13 117,-8-2-30,-7 4-21,-13 5-35,-12 0 87</inkml:trace>
        </inkml:traceGroup>
      </inkml:traceGroup>
    </inkml:traceGroup>
    <inkml:traceGroup>
      <inkml:annotationXML>
        <emma:emma xmlns:emma="http://www.w3.org/2003/04/emma" version="1.0">
          <emma:interpretation id="{FE652D74-4C4F-4597-BF24-630310C47FC7}" emma:medium="tactile" emma:mode="ink">
            <msink:context xmlns:msink="http://schemas.microsoft.com/ink/2010/main" type="paragraph" rotatedBoundingBox="11955,6996 20574,7189 20549,8320 11929,8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663C8B-D619-4E57-82B7-B4EAC3CA6B3D}" emma:medium="tactile" emma:mode="ink">
              <msink:context xmlns:msink="http://schemas.microsoft.com/ink/2010/main" type="inkBullet" rotatedBoundingBox="11950,7206 12406,7216 12393,7791 11937,7781"/>
            </emma:interpretation>
          </emma:emma>
        </inkml:annotationXML>
        <inkml:trace contextRef="#ctx0" brushRef="#br0" timeOffset="14808.2555">168 1854 77,'3'-3'202,"-2"2"61,3-2 46,-4 0 6,3-1-28,0 0-49,-3 0-47,1-1-55,-1-1-49,0 0-28,0 0-13,0-3 0,0 0 1,0 1 2,0-1 6,-1-2 3,1 4 0,0-5-7,0 6-5,-3-3-2,3 3 0,-3 0 4,3-1 6,-1 3 7,-2-3 10,2 1 7,-2 0 4,-3-1 6,3 1 0,-1-2 0,3 5-9,-5-1-10,5 0-13,-2 0-14,3 1-15,-1 3-11,1-2-9,0 4-6,0 1 4,1 5 4,-1 4 5,3 9 7,-2 1 9,5 8 7,-5 4 3,6 5-2,3 3-3,0-1-2,0 2-10,-2 1-6,2-4-6,-2-3-5,0-3-8,-2-6-10,1-3-12,-3-4-18,1-7-27,-4-1-37,6-5-51,-3-6-91,5-7-196,-2-2-90,-2-11-25,1 2-28,-5-8-33,-2-4 94</inkml:trace>
        <inkml:trace contextRef="#ctx0" brushRef="#br0" timeOffset="15230.1246">200 1669 232,'-2'-3'470,"2"2"32,-4-1-24,2-2-77,0 1-123,-1 2-77,3-3-43,-1 3-26,-2-1-14,3 2-7,0-2 0,0 0 0,0 2 8,0-3 3,0 3-2,0-1-13,4-2-18,3 3-16,3 0-20,8 0-16,9 0-13,5 0-14,7 0-9,2 0-17,2 0-26,0 3-39,-4-2-51,0 2-53,-12-3-79,-4 0-196,-7 2-84,-11 0-17,-2 1-19,-7 5-24,-3-2 72</inkml:trace>
      </inkml:traceGroup>
      <inkml:traceGroup>
        <inkml:annotationXML>
          <emma:emma xmlns:emma="http://www.w3.org/2003/04/emma" version="1.0">
            <emma:interpretation id="{03FCCA49-95ED-474F-B5BF-3415977D59AF}" emma:medium="tactile" emma:mode="ink">
              <msink:context xmlns:msink="http://schemas.microsoft.com/ink/2010/main" type="line" rotatedBoundingBox="12635,7011 20574,7189 20549,8320 12610,8142"/>
            </emma:interpretation>
          </emma:emma>
        </inkml:annotationXML>
        <inkml:traceGroup>
          <inkml:annotationXML>
            <emma:emma xmlns:emma="http://www.w3.org/2003/04/emma" version="1.0">
              <emma:interpretation id="{D3287D1C-DDEF-4BB2-8105-C54B968EA4E8}" emma:medium="tactile" emma:mode="ink">
                <msink:context xmlns:msink="http://schemas.microsoft.com/ink/2010/main" type="inkWord" rotatedBoundingBox="12632,7147 13534,7167 13518,7863 12617,7842"/>
              </emma:interpretation>
            </emma:emma>
          </inkml:annotationXML>
          <inkml:trace contextRef="#ctx0" brushRef="#br0" timeOffset="16012.799">978 1911 279,'-19'-3'505,"2"0"19,-1-2-31,5 1-69,-1-1-157,3-2-91,0 0-51,3-1-28,-1-1-22,2-1-15,1-4-12,2-1-11,2-3-3,0 0-4,2-4-3,2-2-4,2 4-1,4-4-2,-1 3-1,4-2-3,-1 5 0,1 4-2,6-1 0,0 3-2,3 6 1,3 0-2,1 3 0,1 3-2,-1 5-2,0 3 0,-3 3-1,-3 3-2,-5 8-2,-5 1 1,-6 5 2,-12 37 8,-1-29-6,-9 1 0,-1-1 0,-3 1-3,-4-1 0,0-2-1,-1-4 1,2 0 1,2-2 1,4-5 0,1 1 2,3-2-1,5-5 1,1 3-1,5-6 3,2 1-1,4-3 3,1 2 1,6-4 7,3 1 2,5 0 2,7-5 0,1 1 0,8-3-1,0-2-4,8 1-2,-1-6-4,4-1-1,0 0-1,1-4-5,-5 1-4,-5-1-7,-6 2-9,-7 2-16,-7 3-28,-7-2-39,-6 6-49,-6-2-67,-3 3-202,-3 2-94,0-1-29,1 2-27,6 1-34,5-1 61</inkml:trace>
          <inkml:trace contextRef="#ctx0" brushRef="#br0" timeOffset="16505.0877">1621 1794 64,'-2'-9'490,"2"2"65,0 1 0,-2 0-1,-1-1-138,3 4-103,0-2-70,0 1-55,0 1-48,3 3-46,-1 3-54,0 1-59,0 3-55,2 3-61,0 0-85,2 3-205,-5 3-88,6 1-25,-3 6-29,0 3-26,2 1 71</inkml:trace>
          <inkml:trace contextRef="#ctx0" brushRef="#br0" timeOffset="16691.9738">1714 2182 244,'-5'17'537,"1"-4"48,-3-2-16,0-7-12,3 0-143,0-4-98,2-4-69,0 0-61,4-1-77,0-1-93,2-3-110,0-2-184,-1 1-199,0 0-96,-9 1-28,2 4-33,-4 5-14</inkml:trace>
        </inkml:traceGroup>
        <inkml:traceGroup>
          <inkml:annotationXML>
            <emma:emma xmlns:emma="http://www.w3.org/2003/04/emma" version="1.0">
              <emma:interpretation id="{3F1D16D1-F534-4202-B9BD-1661CE6238AD}" emma:medium="tactile" emma:mode="ink">
                <msink:context xmlns:msink="http://schemas.microsoft.com/ink/2010/main" type="inkWord" rotatedBoundingBox="14205,7211 16522,7263 16508,7892 14190,7840"/>
              </emma:interpretation>
            </emma:emma>
          </inkml:annotationXML>
          <inkml:trace contextRef="#ctx0" brushRef="#br0" timeOffset="17645.0745">2781 1728 27,'-7'-5'442,"3"5"53,2-2 3,-1 2-58,-1 0-119,1 0-108,2 2-67,-2 0-39,2 2-25,-4 3-16,3 0-11,0-2-9,2 3-7,0-1-7,0 1-3,0-5-4,4 4-4,-2-3-1,2 0-3,3 1-4,2-5-1,2 0-3,0-5 1,-1-1-3,-2-3-1,1-2 1,-5 1 4,-2-4 3,-4 0 7,-2 1 1,-6 3 5,-6 1-1,-5 3-3,-7 3-1,-2 7-3,-7 7 2,-3 4 6,-5 9 12,1 1 12,2 8 11,3 3 8,7 3 4,8 4-1,10-3-6,7 4-6,17-6-11,8-2-6,14-2-7,13-4-13,7-8-18,5-7-32,6-6-37,-1-5-44,-5-6-49,-5-3-56,-9-1-154,-6-1-137,-12-2-45,-10 0-11,-9-3-44,-7 6 5</inkml:trace>
          <inkml:trace contextRef="#ctx0" brushRef="#br0" timeOffset="18980.9062">3019 1877 264,'-6'4'456,"2"-1"26,3-1-48,-2 0-81,1-2-119,1 2-84,-2-1-48,3-1-29,0 0-19,0 0-12,0 0-6,0 0 3,-3 4 6,3-4 7,-1 1 6,-2-1 1,3 0 0,-1 0-2,-4 0-8,1-1-8,2-3-6,-4-1-6,-1-1-8,0-1-7,1-4-2,2 0-2,-3-1-2,6-3-1,1-6 0,1 3 1,8 1-3,-3-3-2,6 6 0,-2-1-1,5 2-2,2 2 0,0 3 0,1 1 2,0 2 2,-3 4 5,1 2 3,-4 4 7,1 3 2,-5 3 5,1 7 1,-2 1-1,0 3-2,-6 1-4,3-1-3,-1 7-4,-1-2-2,-2-2-2,0 0-2,0-1 1,-5 2 4,0-6 0,-5 4 4,-3-6 2,-3 1 2,-1-2 1,-4-2-4,-6 2-1,3-2-1,-1 1 1,6-5 0,-1 6 2,3-7 0,4 4 0,2-2 4,7 1 1,7 2 4,3-3 1,9 2 2,9-4 0,4-2-4,5 1-8,6-5-4,-1 0-6,3-1-3,-2-3-3,-2-3-1,-5 2-1,-4-2 1,-5 1-1,-6 0-5,-4-2-9,-5-1-16,-5 2-29,1-2-40,-4 0-49,0 1-67,2 1-222,1-5-102,-2 3-28,6-5-15,1 4-53,4-2 55</inkml:trace>
          <inkml:trace contextRef="#ctx0" brushRef="#br0" timeOffset="19402.7742">3556 1948 130,'-18'2'488,"4"0"50,0 0-5,3-2-27,1 0-127,2 0-86,4 0-53,-1 0-37,4 0-30,5 0-32,5 0-34,6-2-27,8 0-24,3-2-17,3 0-25,5-1-35,1 1-47,-3-1-55,0 4-60,-8-2-84,-3 2-191,-5 1-77,-11 0-14,-5 0-25,-5 5-18,-11 6 79</inkml:trace>
          <inkml:trace contextRef="#ctx0" brushRef="#br0" timeOffset="19621.5115">3657 2008 260,'-17'15'488,"1"0"39,5-2-25,5-3-49,2-1-153,2 0-88,2-1-46,2-1-25,7-1-20,2-2-18,6-2-14,0-2-18,5 0-17,5-4-15,1 2-24,-1-4-36,1-1-46,1 0-59,-4-1-112,-1 2-186,-4-3-82,-3 1-28,-5 2-41,-3 1-14</inkml:trace>
          <inkml:trace contextRef="#ctx0" brushRef="#br0" timeOffset="20994.2631">4227 1798 41,'-4'0'463,"1"0"49,2 0-5,-2 0-41,0 0-154,3 0-120,-1 2-70,-2 0-42,3 5-21,-1-1-11,-4 3-1,-1-1 3,0 0 1,1 2 4,-1 0-4,1-1-2,0-3-4,-1 0-1,5 1-4,-4-4-1,1 1-3,0-4-4,0-4-5,0-1-7,-2-4-5,2-4-7,4-1-1,3-4 0,4-3-2,-2-1-1,6 4-1,2-2 0,2 3-1,7 2-1,1 2-2,3 4 1,-3 0 1,3 5 0,2 3 2,-5-2 1,1 6 3,0-2 4,-3 3 1,-1 5 1,-5-3 1,-2 5 1,-1 0-1,-6 3-1,-3 6 1,-3-1-1,-6 5 0,-4 1-1,0 2 0,-2-1-1,-4 2-3,-2-3 1,2 5-1,-3-2-2,0-1-2,-1-2 0,0 2 0,4-2-3,0-4 0,4-1 0,-1-5 0,0 0 1,2 1 0,0-6 0,3 1 3,-1 2-1,2-2 0,2-2-1,-4 1 0,2-3-1,3 1-1,0 0 1,0 1-1,2-4 0,-1 3 2,2-4 1,-2 1 0,3-3 0,-1-2 1,1 2 3,0 0 4,0-2 1,0-2 1,1 0-1,2-5-3,3 1-2,-2-3-2,3-4-3,1 2-3,-2 1 1,1 0 1,0-2-2,-3 4-2,2 4 1,-2-4 0,0 5 1,6 1-2,-5 2 2,2 2 3,2 0 2,-1 2 3,3 5 7,-1-1 6,3 4 6,1 0 5,0 1 4,4-2 2,3 0 2,3-3-2,1-4-2,3-4-6,4-4-1,2-4-9,1-3-3,-3-5-5,-2 1 0,-7-2 3,-2 0 5,-5-2 5,-5 4 4,-3 0 2,-4 5-8,1-2-28,-4 6-47,-1 2-55,-1 4-75,1 2-92,0-2-231,-3 3-101,1 5-20,-2-2 5,-3 0-40,3 3 65</inkml:trace>
        </inkml:traceGroup>
        <inkml:traceGroup>
          <inkml:annotationXML>
            <emma:emma xmlns:emma="http://www.w3.org/2003/04/emma" version="1.0">
              <emma:interpretation id="{8D6B48CE-6577-4C5B-84FE-4F4C84D2FE85}" emma:medium="tactile" emma:mode="ink">
                <msink:context xmlns:msink="http://schemas.microsoft.com/ink/2010/main" type="inkWord" rotatedBoundingBox="16840,7797 16890,7798 16882,8155 16832,8154"/>
              </emma:interpretation>
            </emma:emma>
          </inkml:annotationXML>
          <inkml:trace contextRef="#ctx0" brushRef="#br0" timeOffset="22214.5101">5039 2306 13,'-2'0'316,"-3"0"49,5 0-4,0-2-53,0 0-72,0 0-62,5-3-52,-3 1-33,2-4-21,-2 5-14,2-4-3,-1 3 4,0 0 9,-2 0 5,2-1 3,-2 2 7,-1-2 10,3-2 7,-1 4 8,-2 1 5,2-3 4,-2 1-4,0 1-9,0 2-12,2 2-3,0 3-1,-2 6 2,5 5 4,-5 4 2,1 4-2,-1 6-15,0 0-19,-1 1-26,1 2-37,-5 0-50,3-3-59,0-2-73,0 1-206,2-7-138,0-4-51,0-8-9,4-7-41,3-2 17</inkml:trace>
        </inkml:traceGroup>
        <inkml:traceGroup>
          <inkml:annotationXML>
            <emma:emma xmlns:emma="http://www.w3.org/2003/04/emma" version="1.0">
              <emma:interpretation id="{0230B5DC-A42E-4FC7-8103-FA0E80FAA58A}" emma:medium="tactile" emma:mode="ink">
                <msink:context xmlns:msink="http://schemas.microsoft.com/ink/2010/main" type="inkWord" rotatedBoundingBox="17389,7118 19081,7155 19056,8287 17364,8249"/>
              </emma:interpretation>
            </emma:emma>
          </inkml:annotationXML>
          <inkml:trace contextRef="#ctx0" brushRef="#br0" timeOffset="25710.2622">5696 1601 87,'-12'3'433,"-5"0"50,1 0-3,2-2-66,0-1-109,4 3-85,-1-2-53,4-1-31,3 4-23,0-4-16,2 0-12,-2 0-12,4 0-11,0 0-4,2 0 1,5 0-1,4 0 11,6 0 7,6 0 7,11 0 5,5 0 1,10-4-1,5 3-10,6-3-8,7-2-8,-1-2-6,0 2-9,-4 0-10,-7-1-10,-9 1-13,-9 2-15,-8-1-31,-8 3-44,-7 2-57,-8 2-73,-8-1-210,-5 3-141,-4 0-51,-1-2-1,-1 0-41,0-2 14</inkml:trace>
          <inkml:trace contextRef="#ctx0" brushRef="#br0" timeOffset="23956.555">5795 1877 273,'-2'-11'457,"0"4"31,2-2-33,-2-2-72,-3-1-104,1 2-53,3 0-25,-2 1-10,1 0-8,2 1-22,-2 1-24,2 4-28,0 3-24,2 5-25,3 8-19,3 9-11,0 7-1,1 12 6,2 6 2,2 9 0,-1 3-1,4 9-3,-1-2-6,-1 3-5,6 0-7,-8-4-8,4-4-11,-4-6-16,1-5-24,-5-10-32,4-6-32,-7-6-34,1-6-36,-2-9-92,-3-12-174,-1-1-70,0-10-20,0-11-39,-1-7-34,-2-6 107</inkml:trace>
          <inkml:trace contextRef="#ctx0" brushRef="#br0" timeOffset="24422.3575">5819 1964 48,'-4'-10'450,"1"-1"52,2 1 1,-2 0-50,3-4-119,3 4-108,-2-1-58,2 0-30,1-2-20,2 0-15,2 1-8,4 0-4,-1 0-5,1 0-5,4 3-8,0 0-4,1 2-9,0 3-8,1 4-7,3 4-6,-1 3-1,-2 6-4,0 6-1,-8 3-2,0 3-5,-9 2-2,-1 5-4,-5-3-6,-7-2-5,0 0-1,-6-4-2,1-3-3,0-5 1,0-3-1,2-3-3,2-3-10,2-2-11,3 1-15,1-3-25,3-2-28,2 2-30,6 0-31,5-2-44,3 3-201,4-3-100,3-3-34,7 3-24,1-4-56,6 2 29</inkml:trace>
          <inkml:trace contextRef="#ctx0" brushRef="#br0" timeOffset="25062.9657">6286 2111 232,'-4'2'456,"2"1"32,-1 2-42,2-2-70,1-1-105,-3-2-78,1 0-44,2 0-20,-2-5-9,2 0-16,0 2-14,2-6-14,3 0-14,3-1-16,2-3-15,4 2-12,0 1-6,1-1 0,2 3-2,-1 3 3,1 3 1,-5 2 3,3 2 3,-3 7-1,-7 2 4,1 6-1,-6 4 1,-6 0-1,-2 4-3,-2 4-2,-4-3-2,2 0-1,-3 0 2,3-3-3,0-4 0,4 1-1,1-4 2,6-1 0,2-2 3,3-1 0,7-3 4,6-3-2,3 2-3,4-7-3,1-1-10,0 0-18,6-4-26,-3-1-40,0 2-49,-4-5-75,-6-3-214,-3-3-98,-6 3-32,-5-3-24,-7-1-42,-1 0 59</inkml:trace>
          <inkml:trace contextRef="#ctx0" brushRef="#br0" timeOffset="26855.8521">6890 2182 136,'-2'4'453,"0"-2"46,0 2-20,0-2-72,-1 1-90,3-3-88,0 2-53,0-2-27,0 0-17,0 0-15,0 0-11,5 0-12,-3 0-12,7 2-4,-1-2-7,7 0-5,7 0-8,1 0-7,9-2-10,2 0-12,4-3-15,0 5-31,-3 0-45,-4 0-58,-5 2-79,-5 1-223,-4-1-109,-6 0-34,-7 4-20,-1 0-38,-6-1 59</inkml:trace>
          <inkml:trace contextRef="#ctx0" brushRef="#br0" timeOffset="26526.66">6962 1932 140,'-16'1'442,"4"-1"31,1 0-16,0 0-95,5 0-125,2 0-97,-2 0-54,5 0-26,1 0-7,0 0 2,0 0 5,-3 0 16,3 0 18,-2 0 16,2 0 15,-2 0 10,0 0 4,2 0-5,0 0-11,0 0-15,0 0-17,0 0-19,2 0-20,0 0-14,4 0-8,4 0-5,7 0-7,2 0-4,8-1-2,5-3-3,7 3-5,-1-2-15,4 2-20,-1 1-33,-8-3-41,-2 3-49,-10 3-58,-4-2-174,-13 3-118,-14 5-40,-9 0-11,-9 2-47,-11 1 25</inkml:trace>
        </inkml:traceGroup>
        <inkml:traceGroup>
          <inkml:annotationXML>
            <emma:emma xmlns:emma="http://www.w3.org/2003/04/emma" version="1.0">
              <emma:interpretation id="{70FD62F5-5A18-4266-8863-D4FBDA07A9C6}" emma:medium="tactile" emma:mode="ink">
                <msink:context xmlns:msink="http://schemas.microsoft.com/ink/2010/main" type="inkWord" rotatedBoundingBox="19585,7204 20573,7227 20560,7833 19571,7811"/>
              </emma:interpretation>
            </emma:emma>
          </inkml:annotationXML>
          <inkml:trace contextRef="#ctx0" brushRef="#br0" timeOffset="27574.5792">7780 1942 383,'-5'6'475,"3"0"14,0-3-36,2-1-133,0-2-113,4-5-64,1-1-38,2-5-26,1-2-18,5-3-10,-1-4-7,4-2-4,-4-4-3,-1 1-4,-5-3-3,1 0 0,-5 3-3,-4-1-4,-2 2-3,-3 5-1,-1 4-3,-1 5-3,1 3-2,-3 5 3,-1 6 4,7 5 3,-4 6 6,7 6 6,0 2 13,4 8 9,2 3 3,4 1 7,3 9 2,5-1 3,-4 2-4,5-1-7,3 0-5,-3-1-7,-1-7-10,-2-2-11,0-4-11,-4-8-15,-3-3-26,0-3-33,-3-3-43,3-8-55,-3-5-100,1-3-193,3-8-81,3-3-24,2 2-29,2-7-30,5 0 99</inkml:trace>
          <inkml:trace contextRef="#ctx0" brushRef="#br0" timeOffset="27986.7491">8262 1959 192,'4'-11'546,"-2"6"44,3-1-26,-5 2 8,1-1-185,-1 5-119,0 0-72,3 7-43,-3 1-37,1 10-29,-1 0-17,6 9-9,-1-1-11,4 3-10,5 1-7,7-1-10,7-1-10,4-8-10,9-2-7,3-10-12,4-5-8,1-8-3,-3-10-2,-1-5 3,-6-11 4,-8-8 7,-13-6 9,-13-4 13,-14-1 15,-15 3 10,-14 6 6,-13 10 2,-14 9-5,-1 14-26,-1 14-42,3 11-64,6 10-83,14 6-217,10 4-143,12 1-56,17-6-11,16-4-44,13-2 28</inkml:trace>
        </inkml:traceGroup>
      </inkml:traceGroup>
    </inkml:traceGroup>
    <inkml:traceGroup>
      <inkml:annotationXML>
        <emma:emma xmlns:emma="http://www.w3.org/2003/04/emma" version="1.0">
          <emma:interpretation id="{2DCBF5EC-5C9F-414F-8869-6976F2A9DEDA}" emma:medium="tactile" emma:mode="ink">
            <msink:context xmlns:msink="http://schemas.microsoft.com/ink/2010/main" type="paragraph" rotatedBoundingBox="11881,8476 21025,8697 20996,9896 11852,9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2A632-CFD1-4267-9F54-26696CB02C89}" emma:medium="tactile" emma:mode="ink">
              <msink:context xmlns:msink="http://schemas.microsoft.com/ink/2010/main" type="line" rotatedBoundingBox="11881,8476 21025,8697 20996,9896 11852,9674"/>
            </emma:interpretation>
          </emma:emma>
        </inkml:annotationXML>
        <inkml:traceGroup>
          <inkml:annotationXML>
            <emma:emma xmlns:emma="http://www.w3.org/2003/04/emma" version="1.0">
              <emma:interpretation id="{2E43C92F-2884-402A-8226-32F23D88AE4D}" emma:medium="tactile" emma:mode="ink">
                <msink:context xmlns:msink="http://schemas.microsoft.com/ink/2010/main" type="inkWord" rotatedBoundingBox="11879,8587 13154,8618 13136,9336 11861,9305"/>
              </emma:interpretation>
            </emma:emma>
          </inkml:annotationXML>
          <inkml:trace contextRef="#ctx0" brushRef="#br0" timeOffset="33130.0117">159 3174 119,'-8'-11'462,"0"3"40,-4 1-12,4-1-49,0 3-160,-2 1-89,0-1-52,4 1-26,2 0-15,0 1-11,0 1-4,1 0-3,0 1-2,3-1-2,-1 2-4,1-3-8,0 1-7,0 2-10,0 0-12,0 0-11,0 0-8,0 0-6,0 0-5,0 0 1,0 0-1,0 0 4,0 0-2,0 0 2,0 0 2,0 0-1,0 0-1,0 0-2,0 0 0,0 0-1,0 0-3,0 0-1,1 2-2,-1 1 0,3-3-1,0 3-1,-3-3 0,1 2 3,-1 0 6,3-2 5,-2 3 5,-1-3 5,0 0 1,0 0-5,3 2-3,-1 0-8,-2 2-1,2 3-6,0 0-1,0 1 2,3 3-2,-1 2 1,0 4 3,0 7 5,1 3 4,-3 7 5,0 7 0,0 2 3,3 6-5,0-3-1,2 3-3,-1-5-5,5-3 1,-2-8-6,-1-1-4,2-10-7,-6-4-6,0-2-9,0-6-14,-2-1-30,0-6-39,0 1-57,1-11-82,-2-2-199,-1-6-91,0 1-21,3-4-24,0-1-27,-2-5 83</inkml:trace>
          <inkml:trace contextRef="#ctx0" brushRef="#br0" timeOffset="35352.6219">78 3125 172,'0'-3'420,"0"3"36,0-2-22,0 0-88,0-1-98,0-1-71,0 4-37,0-1-17,0-1-8,0 2-7,0-3-10,0 1-9,0 2-7,0-3-11,0 3-8,0 0-12,3 0-7,-3-1-9,1 1-6,-1 0-5,3 0-2,-1 1-5,2-1-2,0 3-1,6-3-4,2 2 1,2 1-1,9-3-2,-1 2-1,9-2-4,1 0-1,0 1-5,2-1 0,-2 0-1,-1 0 0,-6 0 1,-4 0 1,-4 0 10,-1 0 16,-5 0 7,-6 0 10,-2-1 8,0-1 5,-3-3-2,-3 2-14,3 2-6,-3-2-10,3 0-6,0 0-4,0 1-3,0 2-2,0-2-2,-1 2-1,-2 0-2,3 2 3,-1 3 6,-4 2 5,-1 8 7,1 3 11,1 4 10,1 9 6,-1 4 0,4 4 3,0 5-3,4 2-4,-1 1-5,4 2-9,1-4-6,-2 1-6,1-8-3,2-3-9,2-4-15,0-8-34,-1-3-54,5-6-75,-1-7-101,4-7-231,-1-7-110,-4-2-26,-5-6 6,-4-2-34,2 3 72</inkml:trace>
          <inkml:trace contextRef="#ctx0" brushRef="#br0" timeOffset="36202.8768">875 3366 154,'-2'-6'452,"-2"1"43,2 1-9,-3 3-78,5-2-123,-1 2-82,-2 1-51,2 0-33,-5 0-17,5 1-17,-2-1-7,1 3-4,2-2 5,-2-1 1,0-1-1,2-2-5,-2-1-9,2-4-10,0-3-14,0-2-15,2-6-7,2-3-5,5-1-4,-1-6-2,1 3 0,2-2-2,2 4-1,-1-1-1,4 6-1,0-1-1,1 5 1,5 5 1,-2 2 3,4 4 0,-2 2 4,2 2 3,0 6-1,-3 5 3,0 4-2,-3 4-1,-5 6-4,-5 2-3,-4 7 2,-4 0-3,-4 3-4,-7 0-1,-2 1 0,-3-3-1,-6 5-4,-4-4 2,-2 1 0,3-5 0,-3-5 3,4-1 0,0-4 0,6-4 2,3-1-1,2-3 0,4-3 1,3-3 0,6 3 5,2-3 0,8-1 4,4-2 2,4-2 0,10 3-1,0-5-4,6-1-2,4 2-1,-2 1-1,-1-3-2,-1 1 0,-2 1 0,-7-2 0,-4 1-1,-4-1 1,-3 5 1,-6-5-7,-2 0-18,-3 0-33,-3 0-48,-3 0-67,6-5-128,-2 2-178,6-3-72,0-1-17,-1 1-34,7-1-6</inkml:trace>
        </inkml:traceGroup>
        <inkml:traceGroup>
          <inkml:annotationXML>
            <emma:emma xmlns:emma="http://www.w3.org/2003/04/emma" version="1.0">
              <emma:interpretation id="{C4725D77-E707-4C7F-ACC4-ED5E9FCAD561}" emma:medium="tactile" emma:mode="ink">
                <msink:context xmlns:msink="http://schemas.microsoft.com/ink/2010/main" type="inkWord" rotatedBoundingBox="13516,8802 13663,8806 13652,9276 13504,9273"/>
              </emma:interpretation>
            </emma:emma>
          </inkml:annotationXML>
          <inkml:trace contextRef="#ctx0" brushRef="#br0" timeOffset="36716.247">1735 3270 336,'-5'-5'566,"1"2"30,0-4-21,0 3-26,1-2-159,2 1-105,-2-2-69,1 2-62,2 5-63,2 0-70,1 0-76,-2 8-69,3 1-80,-1 6-214,-1-1-110,-2 28-607,0-12 516,-2-3 51</inkml:trace>
          <inkml:trace contextRef="#ctx0" brushRef="#br0" timeOffset="36914.1679">1802 3669 117,'6'15'527,"2"-6"60,-4-4-12,-4-2 19,0-6-155,0-2-115,-1 1-79,1-2-61,0-3-79,0 1-96,1 4-112,3-2-256,1 2-156,1-5-72,-4 3-19,2-1-54,2 3 22</inkml:trace>
        </inkml:traceGroup>
        <inkml:traceGroup>
          <inkml:annotationXML>
            <emma:emma xmlns:emma="http://www.w3.org/2003/04/emma" version="1.0">
              <emma:interpretation id="{022D4A1B-17A0-4E3E-AA0A-AD9A152E37B8}" emma:medium="tactile" emma:mode="ink">
                <msink:context xmlns:msink="http://schemas.microsoft.com/ink/2010/main" type="inkWord" rotatedBoundingBox="14138,8837 16946,8905 16929,9604 14121,9536"/>
              </emma:interpretation>
            </emma:emma>
          </inkml:annotationXML>
          <inkml:trace contextRef="#ctx0" brushRef="#br0" timeOffset="47940.4657">2781 3386 91,'0'4'451,"1"1"45,-1-3-9,0 0-70,0 0-124,0-2-105,0 0-63,0 0-38,3 0-23,-3 2-16,0-2-14,0 0-4,1 0-2,-1 0 4,0 0 3,3 0 2,0 0 3,-3 0-2,0 0 1,0 0-4,1-2-4,-1 2-4,3-4-3,-1 2-5,0-3-6,2 1-2,-4-2-3,2 3 1,1-1 2,-3 1 2,-3-2-1,1-2 3,-4 2-2,0-1 0,-4 0-3,-4 0 0,-4 0-1,-3 3-2,-4-2 0,-6 8-2,-3 1-2,-5 3-2,1 4-2,-1 1 1,-2 5 2,8 0 5,-5 5 7,11 1 8,4 5 7,3 2 8,7 2 3,9 2 1,8 0 0,6-1-6,8-4-2,8 3-5,2-8-3,8-2-5,0-5-3,5-4-3,2-4-4,-5-6-8,1-2-10,-6-2-10,-5-2-15,-7-4-18,-4 2-19,-5-7-18,-1 1-22,-4 0-27,-1-1-34,-3 4-129,-6-2-126,-3 4-54,2 4-29,0 1-52,4 1 12</inkml:trace>
          <inkml:trace contextRef="#ctx0" brushRef="#br0" timeOffset="49800.1581">2970 3366 256,'-6'-4'482,"5"4"23,-4-2-31,3 0-88,0 2-150,2-3-92,-2 3-49,2 0-25,-2 0-13,-1 0-8,3 0 1,0 0 3,0 0 0,0 3 2,-1-1 4,-2 3 2,3 3 4,-1 5 4,1 2 6,-3 6 4,3 5 2,0 2-3,3 6-6,1 0-6,2 0-11,0 1-13,0-1-9,1 2-11,2-11-6,-1 1-11,-1-6-13,0-5-18,-1 0-23,-1-6-33,1-4-45,-1-8-48,-2-3-130,-3-9-153,-3-9-66,-2-1-15,-1-8-45,2-2-3</inkml:trace>
          <inkml:trace contextRef="#ctx0" brushRef="#br0" timeOffset="50268.8881">2952 3396 29,'-2'-5'425,"-1"1"57,3-2 9,0 3-72,0-1-86,3 1-104,-1-1-60,0 0-38,0 0-21,2 1-18,0 1-16,2 0-12,2-2-6,0 2-5,5 0-8,1 0-6,4-1-4,-1 1-1,3 2-3,-1 0-4,-2 0-1,3 0 1,-3 2 2,-5 1 2,3 1 8,-3 2 7,-2 1 9,-4 5 12,-1-2 11,-1 9 6,-2 3 2,0 1 1,-2 5-5,2 3-7,0 4-10,3 2-14,-4-2-9,3-2-9,3 1-9,0-3-10,-3 0-17,2-5-25,4-2-35,-5-7-47,4 0-61,-1-5-73,6-6-234,-1-5-111,-3-5-31,1-4 0,1-4-43,1-2 31</inkml:trace>
          <inkml:trace contextRef="#ctx0" brushRef="#br0" timeOffset="50643.9346">3541 3505 81,'-7'-5'458,"3"0"49,-2 1-3,-1 0-55,-1 4-119,1-2-97,1 2-60,-1 2-30,3-2-25,0 1-19,2 2-15,2 1-10,2-2-8,5 1-9,5-1-9,10-1-10,1-1-11,9 0-17,2-1-26,1 1-31,-3-2-39,0 2-51,-6 2-136,-4-2-157,-9 3-64,-8 2-27,-5-5-53,-5 9 2</inkml:trace>
          <inkml:trace contextRef="#ctx0" brushRef="#br0" timeOffset="50878.302">3584 3657 137,'-15'14'493,"7"-1"51,1-5-17,3 1-28,2-2-143,2-2-95,2 0-54,4-3-32,3 3-24,6-5-27,5 0-28,2 0-29,6-5-34,3 3-50,3-4-62,-2 2-77,0-3-239,-2-1-120,-2 5-48,-5-3-20,1-1-55,-3-1 44</inkml:trace>
          <inkml:trace contextRef="#ctx0" brushRef="#br0" timeOffset="52535.3556">3909 3767 62,'0'0'431,"0"0"41,0-2 3,0 2-55,5-2-132,-5 1-101,2 1-55,0 0-27,0 0-19,0 0-9,2 0-6,2 0 4,-2 0 8,0 0 3,0 0-1,5-5-7,-1 5-11,7-5-9,2 1-15,4-1-12,6 0-10,-2 1-12,5-2-17,-2 5-23,-2-1-28,-5 0-34,-1-1-49,-8 6-159,-2-3-130,-3-3-54,-7 3-31,-1-2-59,-9 2 17</inkml:trace>
          <inkml:trace contextRef="#ctx0" brushRef="#br0" timeOffset="52019.7394">4297 3522 117,'-6'-3'432,"2"-2"46,2 3-12,0 0-82,-1-3-102,3 3-92,0 1-60,0 1-35,3-2-21,-1 2-14,2 0-7,3 0-6,1 0 1,1 0 1,2 0 1,1 0-1,1 2-3,2-2 0,2 1 0,3 1 0,-2 3 0,6-3-2,2 3-2,1 0-4,1 0-3,4 2-8,3-1-7,2 0-6,2 1-3,-1-2-3,1-3 0,1-1-5,-2-1 0,1 0-1,-1 0-3,-1-1-1,-2-4 1,-6-1 1,-1-1 0,-1-1 1,-6-1 1,-4-2 1,-2-1 1,-2-3-3,-5 0 0,-4-4 1,0 1-1,-5-1-1,-3 2-2,-3-2 0,-2 5-3,-6-1-1,0 5 1,-4 2-1,0 4 1,-2 3 2,1 2-1,-1 3 1,1 4 1,1 1-1,-1 3-1,5 1 2,1 4 0,-13 28-5,17-19 7,-1 2 0,4 3 1,-1 0 1,2 0 3,-1 5 2,2-2-3,-1-2-2,0 0 1,2-5 1,-3 0-1,-3-6 0,-1-1 0,-1-6-1,-4 0 0,-1-5 0,-5-4-1,1 0-1,0-10-2,-3 0 0,5-7-1,-1-5-2,3-3 2,0-1 0,2-2 0,3 0 1,-4-3 0,6 8 0,-1 2 1,3-1 0,-1 6-1,2 2 0,3 0 0,0 1-2,2 5-1,2 1-4,0 0-9,0 2-9,5 0-15,3 2-29,5-2-50,2 2-129,3-4-156,5-3-72,-4 0-37,1 0-59,-5 0 0</inkml:trace>
          <inkml:trace contextRef="#ctx0" brushRef="#br0" timeOffset="46611.1547">5055 3730 353,'1'-2'414,"-1"1"-5,3-1-58,-2-3-78,-1 1-101,0 1-70,0-2-36,0 5-24,0 0-13,-1 0-9,-2 0-6,2 0 0,-5 0 7,5 0 7,-4 0 12,3 0 5,0 0 2,2 0-1,-2 0-8,2 0-7,0 0-8,0 0-5,0 0 1,0 0 1,0 0 5,0 0 6,0 0 8,0 0 6,0 0 0,0 0 0,0 0-6,0 0-7,0 0-9,0 0-9,0 0-4,0 0-3,0 0 2,2 0 1,-2 0 7,0 0 5,0 0 5,0 0 5,0 0 2,0 0 0,0 0-1,0 0-4,0 0-7,0 0-6,0 0-6,0 0-2,2 0-5,-2 0 2,0 0 2,0 0 0,0 0 2,0 0 1,0 0 0,0 0-2,0 0 0,0 0-2,0 0-2,0 0 1,0 0-4,0 0-1,0 0 0,0 0 1,0 0-1,0 0 2,0 0 2,0 0 4,0 0 2,0 0 1,0 0 2,0 0-3,0 0-3,0 0-2,0 0-2,0 0-2,0 0 1,0 0-2,0 0 0,0 0 0,0 0 0,0 0-2,0 0 2,0 0 2,0 0-1,0 0 0,0 0-1,0 0 2,0 0-1,0 0-1,0 0-1,0 0 0,0 0 0,0 0 0,0 0 1,0 0-1,0 0 2,0 0-1,0 0 1,0 0 0,0 0-1,0 0 0,0 0-1,0 0 1,0 0-1,0 0 1,0 0 0,0 0 0,0 0-1,2 0 0,-2 0-2,2 0 0,1 4 1,-2-3 0,-1-1 1,3 0-1,0 0 2,-3 0-1,1 0 1,-1 0 1,0 0-1,3 0 2,-3 0 0,0 0-1,0 0 2,0 0-3,0 0 0,0 0 2,0 0 0,0 0 0,0 0-1,0 0-1,0 0 4,0 0-2,0 0-1,0 0 0,0 0-1,0 0 1,0 0-1,0 0-2,0 0 1,0 0 0,0 0 0,0 0 1,0 0 0,0 0 1,0 0 2,0 0-1,0 0-1,0 0-1,0 0 1,0 0-1,0 0 1,0 0-1,0 0 1,0 0-1,0 0 0,0 0 0,0 0 0,0 0 0,0 0 0,0 0 0,0 0 1,0 0-1,0 0 0,0 0 1,0 0-1,0 0 0,0 0 0,0 0 1,0 0 1,0 0-1,0 0-1,0 0 1,0 0 0,0 0-1,0 0 0,0 0 0,0 0 0,0 0 0,0 0 0,0 0 0,0 0 0,0 0-1,0 0 1,0 0 0,0 0 0,0 0 1,0 0 1,0 0-1,0 0-1,0-1 1,0-3-2,0 4 0,0 0-1,0 0 1,0 0 1,0 0-1,0 0 1,0 0 0,0 0 1,0 0-1,0-3-1,0 1 0,0 2-1,0-2 1,0-1 1,0 3 0,0 0 0,0-5 0,0 5-2,0 0-1,0 0-2,0 0-1,0 0-1,0 0 0,0 0 1,0 0 3,0 0 1,0-1 1,1 1 0,-1-2-1,0 1 2,0 1 1,3-3-1,-3 1 1,2 2 2,-2-1 0,2 1 0,-2-4 2,0 2 3,0-1-1,0 0 0,0 1 1,0-1 2,0 3-5,0-2-3,0 0-1,0 2-6,0 0-11,0 0-16,0 0-19,0 0-25,0 2-36,0 0-44,0 3-147,0-5-123,-4 3-51,-3-2-33,-1-1-51,-3 2 20</inkml:trace>
          <inkml:trace contextRef="#ctx0" brushRef="#br0" timeOffset="52863.4657">4087 3555 428,'-6'-13'500,"2"0"12,0 3-33,1 1-124,-1 2-109,4 4-68,-1 3-34,1 2-19,1 8-11,2 7-6,-2 9 1,4 6 3,-1 7-9,3 4-14,-3 6-14,2-2-22,2 4-31,2-3-45,0-3-51,2-6-66,-1-14-137,0-4-184,1-10-78,-4-9-23,0-2-36,-3-4-18</inkml:trace>
        </inkml:traceGroup>
        <inkml:traceGroup>
          <inkml:annotationXML>
            <emma:emma xmlns:emma="http://www.w3.org/2003/04/emma" version="1.0">
              <emma:interpretation id="{BF32B783-72DB-4234-A457-687D9840FEDB}" emma:medium="tactile" emma:mode="ink">
                <msink:context xmlns:msink="http://schemas.microsoft.com/ink/2010/main" type="inkWord" rotatedBoundingBox="17300,9282 17400,9284 17393,9583 17292,9581"/>
              </emma:interpretation>
            </emma:emma>
          </inkml:annotationXML>
          <inkml:trace contextRef="#ctx0" brushRef="#br0" timeOffset="53488.45">5493 3708 139,'7'0'482,"1"0"41,1 0-8,-1 4-28,1-3-143,2 4-82,0 2-36,2 3-23,-2 5-21,-6 4-29,0 3-31,-4 2-30,-2 2-39,-8 1-53,1 2-71,-3-2-93,-5-1-247,6-3-125,-2-6-53,2-5-17,4-7-51,6-5 52</inkml:trace>
        </inkml:traceGroup>
        <inkml:traceGroup>
          <inkml:annotationXML>
            <emma:emma xmlns:emma="http://www.w3.org/2003/04/emma" version="1.0">
              <emma:interpretation id="{D6D5F0DF-AC6A-4AD2-B806-EBBAF3F2034A}" emma:medium="tactile" emma:mode="ink">
                <msink:context xmlns:msink="http://schemas.microsoft.com/ink/2010/main" type="inkWord" rotatedBoundingBox="17920,8622 19744,8666 19715,9865 17891,9821"/>
              </emma:interpretation>
            </emma:emma>
          </inkml:annotationXML>
          <inkml:trace contextRef="#ctx0" brushRef="#br0" timeOffset="57291.9007">6162 3108 97,'-7'0'453,"2"2"50,-2-2-10,0 0-68,3 0-119,-1 0-105,0 0-59,2 0-36,0 0-17,3 0-12,-1 1-5,-2-1-3,3 0 2,0 0-3,0 0-5,0 0-5,4 2-5,3 0-5,6-2-7,6 3 0,7-3-4,9-3-3,5-1-5,8 1-4,8-2-3,3 2-6,2-1 0,5-2-5,-3 0-2,2-2-1,-9 5-5,-9-1-7,-6 1-16,-12 3-19,-5 0-22,-9 3-34,-9 1-63,-8-1-222,-6 5-109,-7-4-41,-6 3-33,-2-3-60,2 0 36</inkml:trace>
          <inkml:trace contextRef="#ctx0" brushRef="#br0" timeOffset="54770.758">6269 3324 319,'-2'0'489,"0"0"24,2 2-49,0-2-69,0 3-108,2 6-62,0 6-36,2 9-11,0 6 0,3 13-8,3 7-10,1 10-16,0 4-21,-1 5-21,6 3-26,2 1-24,-4-2-17,1-5-27,-1-7-28,2-3-36,-4-12-42,2-6-47,-4-7-53,1-6-163,-2-8-147,-1-6-50,-4-11-11,1-9-42,-5-4-10</inkml:trace>
          <inkml:trace contextRef="#ctx0" brushRef="#br0" timeOffset="55208.2396">6333 3500 116,'-12'-35'489,"0"5"46,4 4-16,0 3-23,3 3-170,1 1-105,6 1-66,5 4-41,4 0-26,6 2-21,6 2-14,7 0-5,5 1 1,3 4-2,2 5 0,5 2-7,-4 4-1,-1 8-7,-2 1-9,-9 6-8,-7 2-3,-10 7-2,-8 3-4,-9 0 2,-8 3 1,-11-4 0,-4-5 1,-7-3-2,-1-2 0,1-8-4,-3-1-3,7-3-7,3-7-19,9-1-25,3-2-40,9-2-57,7 2-217,14-3-117,3-2-48,4 2-27,10 1-58,-3 4 29</inkml:trace>
          <inkml:trace contextRef="#ctx0" brushRef="#br0" timeOffset="56209.663">6818 3646 225,'0'-7'498,"0"0"42,0 3-20,0 2-55,0-4-137,0 6-91,1 0-49,-1 8-33,4 3-26,-1 4-21,0 8-18,-2 3-14,4 1-16,-3 5-17,2-1-19,2 2-30,-2-6-34,3-1-40,2-3-46,-2-2-51,-3-6-165,2-5-126,-2-8-46,-4-2-20,7-7-49,-3-2 12</inkml:trace>
          <inkml:trace contextRef="#ctx0" brushRef="#br0" timeOffset="56666.1572">6902 3671 314,'-6'-9'472,"5"-1"29,1 1-58,0 3-75,0 1-110,0 1-74,0 2-47,0-4-24,0 6-17,0 0-12,0-3-10,1 3-11,-1-2-5,0 0-3,6 2-1,-5 0 3,8 0 0,2 0 0,1-3-3,5 3-6,0 0-11,5-5-9,-1 5-11,-4 5-6,3-5 0,-2 7 2,-7 0 9,3 4 16,-5 6 25,-4 5 23,1 2 16,-5 12 7,-1-1-2,0 5-14,0 4-29,4-3-44,-1-1-53,1-1-56,0-7-58,2-3-64,1-8-85,4-9-205,-2-4-83,1-8-12,-2-4-4,2-1-43,-5-12 76</inkml:trace>
          <inkml:trace contextRef="#ctx0" brushRef="#br0" timeOffset="58226.3159">7383 3468 94,'0'4'352,"-2"0"54,2-2-5,-2 0-72,0-2-89,2 3-62,-2-1-41,2-2-42,0 2-29,0-2-19,0 0-10,0 0 3,0 0 11,0 0 12,0 0 16,0 0 12,0 0 9,0 0 0,0 0-11,0 0-11,0 0-17,2 0-15,-2 0-13,2 0-12,0 1-9,-2 2-4,2-3-4,0 0-2,1 3 4,-3-3 0,1 0 9,-1 0 6,0 0 8,3 0 4,-2 0 0,2 0-11,1-3-6,5 3-4,3-4-6,4 2 0,2-3-2,3 1 10,1 0 2,6 0 0,6 1-1,-5-1-2,8 1-2,-4-2-4,0 2-3,-3 3-17,-5-2-30,-1 2-43,-3 2-58,-5 1-171,-5-3-146,-10 5-59,-1-5-23,-7 3-52,-3 1 17</inkml:trace>
          <inkml:trace contextRef="#ctx0" brushRef="#br0" timeOffset="58714.2259">7455 3677 287,'-6'2'452,"5"2"20,-2-3-52,2-1-69,1 2-103,-3 1-68,1-3-39,2 0-17,0 0-12,0 0-14,0 0-10,0 0-10,0 0-6,0 0-4,0 0-4,2 0-2,1 0-3,-2 0 4,3 0 1,7 0 3,2 0-2,7 0 2,3 0-1,10-3-9,-1 1-9,6 2-11,1-1-12,1-5-6,-2 4-7,1 1-5,-5-4-14,-3 2-26,-7 1-36,-3 0-48,-4 1-60,-6-4-75,-6 1-202,1-1-81,-6 5-20,0 0-622,0 0 642</inkml:trace>
        </inkml:traceGroup>
        <inkml:traceGroup>
          <inkml:annotationXML>
            <emma:emma xmlns:emma="http://www.w3.org/2003/04/emma" version="1.0">
              <emma:interpretation id="{71C3C55D-20A5-4C42-9715-F76D9A7CB36D}" emma:medium="tactile" emma:mode="ink">
                <msink:context xmlns:msink="http://schemas.microsoft.com/ink/2010/main" type="inkWord" rotatedBoundingBox="20090,8836 21021,8858 21010,9332 20079,9309"/>
              </emma:interpretation>
            </emma:emma>
          </inkml:annotationXML>
          <inkml:trace contextRef="#ctx0" brushRef="#br0" timeOffset="61352.235">8494 3355 226,'-3'3'446,"0"-3"24,2 2-40,-2 0-95,3-2-125,-1 0-85,1 0-44,-3 0-26,1 3-10,2-2-4,0-1 6,0 4 3,-2-4 4,2 0 3,0 0 4,0 0 0,0 0-2,0 0-6,-2 0-1,0 0-5,0 0-7,-1 3-8,2 1-9,-5-1-6,5 3-8,-2-4-3,2 2-5,1-1 1,-2-1 0,-1 2 0,2-2-1,-2 1 0,3-3 2,0 1 0,-1-1 1,1 0 8,-3 0 3,0 0 4,-1 2 3,-2-2 0,-1 3 1,2-3-4,-2 0-3,-2 0 1,1 0-2,1-3-1,0 1 0,1 1 1,0-4-1,0-4 0,1 3-1,3-5 1,0 1-4,4-4-3,0 4-2,4-5-2,1 2-3,2 0 0,-4 5-1,6-1-2,1 3 1,-1-1 1,-1 6 0,1-3 1,1 8 0,1-3 0,0 6 1,-2 1 0,1 1 1,0 3 1,-7 3 0,2 0 3,-7 4 2,0 1 1,-7 2-1,2 3 1,-8-1-2,-2 2 0,-1 2-3,-2-3 2,-2-1 0,2 0-1,-3-4 2,4 0-3,0-1-1,1-2 1,0-2 0,4-2-2,1-1-2,4-8 1,-9 11 3,12-11-1,3-3 2,1 4 0,0-5 2,0 0-2,1 0 1,9-5-1,-5 0-3,7 0-1,-4 0-1,0-1 0,3 3-1,2-2 1,-4 0 1,2 3-1,-1-1 2,2 3-2,4 0 2,-1 0-2,2 3 1,1-1 0,0 3 2,-1 0 1,5-1-2,-1 4 1,2-1-1,-2 3-1,1-3-1,1 2 0,2-4 0,-1-1 1,4-2 0,-5-4 1,5-2 2,-5-5-2,-1-3 0,-1-3 4,-4-2 1,1-3 3,-5-3-3,-5 0 2,1 5 0,-5-1 1,-1 4-3,1 2-1,-4 2-1,0 4-2,0 2-2,0 2-1,-4 6-2,1 2-1,0-2 1,3 6 1,0 2 1,0-2 0,0 3 2,6 0 1,-2 0 0,2 3 0,2 0 2,6-3-1,3-2-1,2-1-1,6-1-2,3-5 0,5-3 6,-4-3 4,3-7 7,-4-2 10,2-5 17,-6-8 16,-6-2 11,-8-5 12,-8-5 4,-6-1-7,-14-3-12,-7 5-15,-7 3-16,-6 5-15,-4 10-22,0 7-25,3 8-47,1 12-68,1 11-86,11 7-169,7 8-169,8-1-66,10 0-1,5-4-17,10 2 9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9:52.7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59EA2E3-B461-405F-A8C1-D8F8516E2BFB}" emma:medium="tactile" emma:mode="ink">
          <msink:context xmlns:msink="http://schemas.microsoft.com/ink/2010/main" type="inkDrawing" rotatedBoundingBox="3279,13758 3542,18052 3480,18056 3217,13761" semanticType="verticalRange" shapeName="Line"/>
        </emma:interpretation>
      </emma:emma>
    </inkml:annotationXML>
    <inkml:trace contextRef="#ctx0" brushRef="#br0">-1 99 313,'1'-4'374,"2"0"-1,0 1-50,-2-5-81,4 4-83,-3-3-59,2 0-31,-2 6-16,1-4-11,1 0-7,0 0-9,0-1 0,1-1 0,-3 1 1,2-1 5,-2 2 2,-2 0 5,3 1-2,-2-1-2,-1 4-7,0-3-10,0 4-4,0 4 1,0-1 1,0 4 3,-1-1 0,-2 5 8,3-1 0,-2 5-2,2 0-3,0 6-2,0-1-3,0 5-1,2 6-1,-2 1 2,4 7 5,-1-1 8,-2 5 8,-1 5 7,0 5 5,0 5 6,-4 8 2,3 6-4,-2 6-6,1 3-5,2 5-5,2 1-6,5 1-2,0-2-1,1-2-2,-2 0 0,1-3-1,-3-2-2,0-1-3,0-4-3,-2-3-5,1-2-3,1-3-3,0-3-3,0-4-4,-1 0 1,1-2 2,2-2 2,-2-1 2,0-1 1,3 2 3,-2 0-4,-1-2 3,0 1-3,3 0 0,-3 0-1,4-1 2,-1-3-10,-1 5-6,1-3-3,-3 1 2,0 0-3,1 0 2,-4-1 10,5 0 6,-5-2 2,3 0 1,1-6 0,-1 0 1,0 0 1,0-4-2,0-1 2,2 0 5,-5-2 7,2 0 6,-1-3 4,0 3 11,-2-1 6,2-2 0,0-1-3,-2 1-5,2 2-2,-2-1-5,3 1-6,-3 3-2,0-1 2,0 3-1,0-2 0,0-1 0,0 0 1,1-2-1,-1-4-5,3-2-1,-2-4-6,2-1 0,1-2-5,-1-2 1,1-1-4,0-1-1,-2-4-5,2 0-15,-1 0-26,1-3-43,-2 0-60,0-4-78,0-1-251,-2-7-116,-2-9-38,-2-8-1,0-11-44,1-9 36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9:54.8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8E0209-CE23-42FB-BBA2-A2FE2AE369DE}" emma:medium="tactile" emma:mode="ink">
          <msink:context xmlns:msink="http://schemas.microsoft.com/ink/2010/main" type="inkDrawing" rotatedBoundingBox="1554,14692 7069,14476 7073,14559 1557,14774" shapeName="Other"/>
        </emma:interpretation>
      </emma:emma>
    </inkml:annotationXML>
    <inkml:trace contextRef="#ctx0" brushRef="#br0">15 278 288,'0'0'373,"0"0"4,-3 0-36,3-2-56,-1-1-56,-2 2-56,3-1-42,0-1-20,-1 3-10,1-1-13,-3-2-11,3 3-12,-3-1-11,3-3-10,0 4-5,-1-1-2,1 1 3,0-2 1,0 0 1,0 2-1,0-2-7,0-1-4,0 3-8,1 0-7,-1 0-1,3 0-7,0 0 0,1 0-3,2 0-2,2 0 0,6 0-2,0-1 2,4-2 6,0-1 9,6 2 4,0-3 2,4 1 3,4 1 0,4-2-5,9-2-6,4 1-3,7 0-2,4-2 1,5 2-2,2 0-1,3-1-5,0 6 2,3-4-2,0 3-3,2 0 0,2 2 0,0-2 0,1-1-1,3 3-1,-2 0-1,4-2-2,0 2 0,0-2-9,0 0-3,1-3-1,-2 1 1,0-2 2,2 1 1,-2 0 11,3 0 4,-1-1 1,3 2 2,-2-4 0,2 5-1,-3-1-2,2-1-1,-3 1 0,-1 0-1,-3 2-1,0-3-1,-2 3-1,-1 2 0,-4-2-1,-3 2-1,-3 0 14,4 0 5,-4 2 6,0-2 3,1 0 5,-1 0 1,-1 0-9,2-2-7,2 1-2,0 1-2,-1-6-3,1 4 0,-1-2-2,4 1 0,-6-3 0,-2 0-2,0 1-1,-6 1 0,0 2 0,-3-1 2,1 2-2,-2 1 1,-1 0 1,-1 0 1,-3 0 1,-2 0-2,1 1 4,-2 2 1,-1-1-2,-2 2 0,-5-1 1,1-1 5,-2-2 2,-5 3 3,-1-2-12,-6-1-3,-4 0-2,-1 2 1,-4-2 0,1 0 2,-1 0 19,-1 0 6,-2-2 4,4 2-2,-5-1-5,3-2-5,-3 1-6,0-1-5,3 2-8,-9-2-14,0 3-7,-5-2-19,2 2-28,-2 0-43,-1 0-75,0 0-208,-8-4-99,-7-2-40,-9-2-35,-6 1-41,-3-4 63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9:48.9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F67001-7E03-4EFD-B8D1-A4720858AD4E}" emma:medium="tactile" emma:mode="ink">
          <msink:context xmlns:msink="http://schemas.microsoft.com/ink/2010/main" type="writingRegion" rotatedBoundingBox="3832,13865 4077,13865 4077,14423 3832,14423"/>
        </emma:interpretation>
      </emma:emma>
    </inkml:annotationXML>
    <inkml:traceGroup>
      <inkml:annotationXML>
        <emma:emma xmlns:emma="http://www.w3.org/2003/04/emma" version="1.0">
          <emma:interpretation id="{41A412CE-B7D9-48A6-8D3B-BEE921D6ADE6}" emma:medium="tactile" emma:mode="ink">
            <msink:context xmlns:msink="http://schemas.microsoft.com/ink/2010/main" type="paragraph" rotatedBoundingBox="3832,13865 4077,13865 4077,14423 3832,14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EA9FD3-5BF9-4011-9770-AFDC81E0BCF4}" emma:medium="tactile" emma:mode="ink">
              <msink:context xmlns:msink="http://schemas.microsoft.com/ink/2010/main" type="line" rotatedBoundingBox="3832,13865 4077,13865 4077,14423 3832,14423"/>
            </emma:interpretation>
          </emma:emma>
        </inkml:annotationXML>
        <inkml:traceGroup>
          <inkml:annotationXML>
            <emma:emma xmlns:emma="http://www.w3.org/2003/04/emma" version="1.0">
              <emma:interpretation id="{C34C9FE4-151F-48E1-A3FE-FEBB03F589B5}" emma:medium="tactile" emma:mode="ink">
                <msink:context xmlns:msink="http://schemas.microsoft.com/ink/2010/main" type="inkWord" rotatedBoundingBox="3832,13865 4077,13865 4077,14423 3832,14423"/>
              </emma:interpretation>
            </emma:emma>
          </inkml:annotationXML>
          <inkml:trace contextRef="#ctx0" brushRef="#br0">3261 5476 175,'-11'-1'403,"3"1"24,-1 0-4,2 0-109,-1 1-118,4-1-57,0 0-29,1 0-13,1 0-9,0 0-4,0 0-8,2 0-6,-3 0-3,3 0-5,-1 0-7,-2 0-8,3 0-15,0 0-7,0 0-9,0 0-6,0 0-5,0 0-1,0 0-1,0 0-1,0 2-1,0-2 1,0 0-1,0 4-1,0-4 1,0 0-1,0 0 1,0 0 2,0-4 0,0 4 4,0-2 1,3 2 3,-2-1 3,4-6-1,2-1-1,-3-3 0,3-2-3,1-4-4,-2-4-2,1-1-1,-3-1 0,0-4-1,-4 3 1,3 2 0,-3 3-1,0 1 0,0 6 2,-3 1-3,3 2 0,0 4-3,3 5 2,-2 1 4,2 8 2,1 8 5,2 6 4,2 7 10,1 7 4,5 3 3,-2 5 2,4 3-1,0 1 0,1 0-4,-1-4-5,-2-5-4,0-5-4,-4-7-5,-2-4-2,-1-8-3,-3-3-8,0-6-18,-4-5-27,3-6-43,-3-5-61,-3-2-210,3-3-101,-1-4-39,-2 6-42,3 1-39,0 2 48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9:57.8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5D68A5-C75C-41C8-9501-E3BA5A0121C6}" emma:medium="tactile" emma:mode="ink">
          <msink:context xmlns:msink="http://schemas.microsoft.com/ink/2010/main" type="inkDrawing" rotatedBoundingBox="4841,13650 4928,18200 4813,18203 4726,13652" semanticType="callout" shapeName="Other">
            <msink:sourceLink direction="with" ref="{BA1207E1-461E-4640-98CF-DF7A837C7A05}"/>
            <msink:sourceLink direction="with" ref="{C330B29B-B370-4615-A22E-EC9B2E5AA458}"/>
          </msink:context>
        </emma:interpretation>
      </emma:emma>
    </inkml:annotationXML>
    <inkml:trace contextRef="#ctx0" brushRef="#br0">18 2 224,'1'0'263,"-1"0"-2,3 0-4,-2 0-22,-1 0-32,0 0-25,0 0-17,0 0-28,0 0-37,0 0-28,0 0-19,0 0-11,0-1-9,0-1-4,0 2-10,0 0-3,3 0 2,-3 0 2,0 0 5,0 0 5,0 0 6,2 0 5,-2 0 5,2 3-1,-2 3 2,2-2 2,0 3 2,-2 5 0,0 2 1,0 2 0,0 3 0,0 5-5,0 3-2,-2 6-3,2 3-3,0 3-2,0 3 3,0 6 4,0-1 6,-2 6 5,0 6 6,0 0 1,-2 8-2,0 1-6,-2 3-6,2 1-6,0 2-4,0-1-4,2 0 2,-1-3 0,3-1 3,3-5 3,-1 0 2,2-6 0,0-5-2,0-1-4,2-1-2,-2-2-4,0 1-4,0-3-2,0 0-1,1 0-2,0 1-2,1-4-4,0 2-1,-1-4-3,2-1-2,2-4-1,-2 2-2,-2-6 1,2 4 0,0-1 0,-3 1 3,2-1 2,-2 3 3,2 0 5,-2 0 6,0 1 3,-2-2 2,0 2 3,-2 2 3,0-1 0,0-3-3,0 0-3,0 1 2,0-1-3,-2 0-5,0 2-1,-1-1 2,-1-4 1,4 3-1,-1 4 2,1-5-1,0 5 0,0-3-5,0 2-2,0-3-4,0 3-4,-3-2 2,0 2 0,-1-4 1,2 0-3,0 0 1,0-1-1,2 1 1,-2-3-3,0 2 1,2-1-2,0-3 2,0 0-1,0 0-2,-3 0 1,3-2-3,-1 2-2,-2-2-1,3 0-1,-4 0 0,4-2-1,-3 0 1,3-3-1,-1 1 1,-2-3 1,3 2 0,-1-2 2,1 1 1,0-1 2,-3-1-3,1-1 1,2 3 3,-2-3-3,0 1 1,2-2-1,-3 2 1,2 0 0,-2-1-1,3-1 1,-1 0-3,1 4 2,0-4-1,1 0 0,-1 0-3,4 2 1,-1-3 1,1-2 0,-2 1 1,1-3 0,-2-3 0,3 1 0,-1-4-1,0 2-1,-2-6 0,3 4-1,-1-4 0,-1-1-1,0 1 1,-2-4-2,2 2-13,0-2-19,-2 3-35,2-4-54,1-5-72,1 1-70,3-7-66,1-2-220,2-5-89,-3-1-4,-1 1 23,-2-6-31,0 2 47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0:00.6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AF81F0-2DC1-468E-8840-882D36B6588F}" emma:medium="tactile" emma:mode="ink">
          <msink:context xmlns:msink="http://schemas.microsoft.com/ink/2010/main" type="writingRegion" rotatedBoundingBox="1355,14742 3728,15085 3370,17566 996,17223"/>
        </emma:interpretation>
      </emma:emma>
    </inkml:annotationXML>
    <inkml:traceGroup>
      <inkml:annotationXML>
        <emma:emma xmlns:emma="http://www.w3.org/2003/04/emma" version="1.0">
          <emma:interpretation id="{2A0C242F-D933-4CAD-9EB7-79DABBFC4EAB}" emma:medium="tactile" emma:mode="ink">
            <msink:context xmlns:msink="http://schemas.microsoft.com/ink/2010/main" type="paragraph" rotatedBoundingBox="1286,14948 2871,14933 2877,15471 1291,15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C5181D-CADC-4924-87E1-27A9CAA8528E}" emma:medium="tactile" emma:mode="ink">
              <msink:context xmlns:msink="http://schemas.microsoft.com/ink/2010/main" type="line" rotatedBoundingBox="1286,14948 2871,14933 2877,15471 1291,15486"/>
            </emma:interpretation>
          </emma:emma>
        </inkml:annotationXML>
        <inkml:traceGroup>
          <inkml:annotationXML>
            <emma:emma xmlns:emma="http://www.w3.org/2003/04/emma" version="1.0">
              <emma:interpretation id="{254638EF-F4AA-4A93-8B43-EAFD495CBA51}" emma:medium="tactile" emma:mode="ink">
                <msink:context xmlns:msink="http://schemas.microsoft.com/ink/2010/main" type="inkWord" rotatedBoundingBox="1286,14948 2871,14933 2877,15471 1291,15486"/>
              </emma:interpretation>
            </emma:emma>
          </inkml:annotationXML>
          <inkml:trace contextRef="#ctx0" brushRef="#br0">328 58 59,'-3'-6'443,"-1"0"46,0 2 2,-2-4-47,2 5-131,-2-4-94,2 3-55,0-3-32,2 3-22,-2 2-22,4 0-18,-2 0-14,0-1-8,2 3-6,-3 0-6,3 0-4,-4 0-5,0 5-4,-5-1-2,-2 5-4,-3 4-3,-1 2-1,-2 5-1,-3 2 0,4 3-1,0 7 0,1-3 2,2 2 2,5 0-4,4-2 0,5 4-4,6-3-3,6-1-4,4-4-9,5-1-8,3-5-6,3-6-6,4-6-4,0-7 9,-2-7 11,-5-6 10,2-8 6,-8-4 6,-6-8 6,-5-6-9,-8 1-10,-8-3-2,-9 3 2,-7 2 2,-11 3-1,-7 11 1,-5 11-1,-1 7-17,-1 11-25,7 5-33,3 3-43,9 0-85,8 2-172,12 1-76,10-3-32,9 2-55,10-2-8</inkml:trace>
          <inkml:trace contextRef="#ctx0" brushRef="#br0" timeOffset="554.6815">656 283 383,'-5'3'501,"-1"-3"9,0 0-38,1-3-100,-1 0-118,1 3-75,1-1-40,0 1-24,1-2-19,3-1-18,-1 3-13,1-1-8,0-1-6,1 2-6,-1 0-8,6 0-5,2 2-7,2-1-5,10-1-3,3 3-2,9-1 2,1-2-4,3 1-2,5-1-1,-3 3-2,1 0-4,-3-3-7,-6 2-14,-4-2-27,-5 1-37,-8-1-62,-2 0-217,-5-1-116,-6 1-48,-2-8-30,1 5-58,-2-3 35</inkml:trace>
          <inkml:trace contextRef="#ctx0" brushRef="#br0" timeOffset="1007.7842">1270 254 103,'7'-7'469,"-1"0"45,1 0-14,1-2-52,-1-2-130,2-2-112,-1-2-59,3 0-31,-1-1-18,-1-7-22,-1 2-12,-1-5-9,1-1-6,1 1-4,-5-2 4,0 3 7,2 1 7,-6 4 0,1 5-2,-1 5-9,0 3-10,0 7-9,3 4-6,-2 9 0,2 9 3,1 6 9,2 8 2,5 2-1,2 5-4,-1 4-5,5 1-8,-1-1-18,3-1-33,-2-3-48,-2-3-61,-2-11-100,0-5-218,-2-9-98,-3-6-29,-1-5-15,-7-4-37,0 0 86</inkml:trace>
        </inkml:traceGroup>
      </inkml:traceGroup>
    </inkml:traceGroup>
    <inkml:traceGroup>
      <inkml:annotationXML>
        <emma:emma xmlns:emma="http://www.w3.org/2003/04/emma" version="1.0">
          <emma:interpretation id="{2781C6A3-EC3E-4D43-BDD6-780DF0267CA5}" emma:medium="tactile" emma:mode="ink">
            <msink:context xmlns:msink="http://schemas.microsoft.com/ink/2010/main" type="paragraph" rotatedBoundingBox="1540,15694 3305,15949 3204,16644 1440,16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FCF4D7-4688-432F-B35E-7246BE548646}" emma:medium="tactile" emma:mode="ink">
              <msink:context xmlns:msink="http://schemas.microsoft.com/ink/2010/main" type="line" rotatedBoundingBox="1540,15694 3305,15949 3204,16644 1440,16389"/>
            </emma:interpretation>
          </emma:emma>
        </inkml:annotationXML>
        <inkml:traceGroup>
          <inkml:annotationXML>
            <emma:emma xmlns:emma="http://www.w3.org/2003/04/emma" version="1.0">
              <emma:interpretation id="{8E123664-10DF-4888-B47F-5E9BDAB51F4B}" emma:medium="tactile" emma:mode="ink">
                <msink:context xmlns:msink="http://schemas.microsoft.com/ink/2010/main" type="inkWord" rotatedBoundingBox="1540,15694 3305,15949 3204,16644 1440,16389"/>
              </emma:interpretation>
            </emma:emma>
          </inkml:annotationXML>
          <inkml:trace contextRef="#ctx0" brushRef="#br0" timeOffset="3555.3299">364 989 10,'16'-7'405,"0"0"45,-3-1 8,2-1-65,-5 1-104,-1-1-99,-2 2-50,-3 2-24,0-1-7,0-1-4,-4 2-3,-1-1-2,-2 2-5,-1-1-8,-3 1-12,1 2-15,-5 2-23,-3 4-19,-4 3-7,0 3-2,-5 2 4,1 3 8,-2 2 18,0-2 16,2 5 9,1 2 3,4-1 1,0 3-2,6 1-6,0 6-9,5-1-5,6 1-9,6 5-6,5-2-8,6-2-7,5-2-7,8-3 11,2-5 0,4-3 3,1-7-6,-1-4-3,2-8-7,1-11-17,-4-4-11,-4-9-3,-7-5-1,-5-8-1,-8-2 5,-11-4 4,-8 1-1,-10-2 4,-7 6 0,-9 8-6,-5 7-10,0 10-15,1 9-27,1 13-42,4 6-60,5 7-199,4 7-123,10-4-48,8 1-21,11-3-56,10-1 31</inkml:trace>
          <inkml:trace contextRef="#ctx0" brushRef="#br0" timeOffset="4152.2058">857 1184 376,'0'-3'492,"2"1"17,-2 2-70,2-4-75,-2 3-112,2 1-78,1-2-44,-2 2-17,6 2-10,0-2-3,1 5-3,2-3-1,4-1-10,3 1-12,4-2-14,4 2-15,3 1-18,35-1-81,-35-2-63,2-2-228,-5-1-132,-1-1-66,-2 1-28,-1-2-59,-4-2 22</inkml:trace>
          <inkml:trace contextRef="#ctx0" brushRef="#br0" timeOffset="4915.8671">1406 1092 94,'-3'-5'445,"3"5"55,-4-5-11,4 4-67,-1-3-87,1-1-93,-3-1-64,3-5-40,0 0-24,3-2-20,-3 3-17,1-5-11,3-1-6,-1 1 2,1 0 1,0 0-2,1 0 0,0 3-7,2-1-6,3 0-9,1 2-12,2 3-6,5-1-4,3 4-1,-1-2-6,1 7 1,3 0-1,-5 3 0,2 6 0,-1 4 3,-6 2 2,1 9 3,-4 0 2,-5 6 0,-2-1 1,-1 5-4,-3 1 0,-3-1-4,-1 0 0,0-4-2,-2 0-3,-2-2-1,-2-1 0,0-5-2,-3 3-1,1-1-2,-4-2 1,4-4 0,-2 3 1,4-1-4,-1-6 1,4 1 1,3-2-1,0 0 1,2-2 2,2-1 3,2 2 6,2-2 4,7-2 4,4 1 2,6-4-1,7 0-1,5-2-6,3-1-5,0-2-2,5-2-7,-2-1-4,-4 1-12,-4-1-26,-6 3-39,-5 0-54,-6 0-59,-9 3-183,-5-3-154,-8 5-55,-7 2-6,-9 1-37,0 3-3</inkml:trace>
        </inkml:traceGroup>
      </inkml:traceGroup>
    </inkml:traceGroup>
    <inkml:traceGroup>
      <inkml:annotationXML>
        <emma:emma xmlns:emma="http://www.w3.org/2003/04/emma" version="1.0">
          <emma:interpretation id="{52BE7F13-B910-45D2-856E-1EEA650A7AE6}" emma:medium="tactile" emma:mode="ink">
            <msink:context xmlns:msink="http://schemas.microsoft.com/ink/2010/main" type="paragraph" rotatedBoundingBox="1611,16729 3455,17020 3366,17582 1522,172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DBA925-385C-42F7-9589-7E982876CFE7}" emma:medium="tactile" emma:mode="ink">
              <msink:context xmlns:msink="http://schemas.microsoft.com/ink/2010/main" type="line" rotatedBoundingBox="1611,16729 3455,17020 3366,17582 1522,17291"/>
            </emma:interpretation>
          </emma:emma>
        </inkml:annotationXML>
        <inkml:traceGroup>
          <inkml:annotationXML>
            <emma:emma xmlns:emma="http://www.w3.org/2003/04/emma" version="1.0">
              <emma:interpretation id="{F8645C68-B854-45CE-96CF-BE12B785C4F9}" emma:medium="tactile" emma:mode="ink">
                <msink:context xmlns:msink="http://schemas.microsoft.com/ink/2010/main" type="inkWord" rotatedBoundingBox="1611,16729 3455,17020 3366,17582 1522,17291"/>
              </emma:interpretation>
            </emma:emma>
          </inkml:annotationXML>
          <inkml:trace contextRef="#ctx0" brushRef="#br0" timeOffset="5853.3367">263 2072 240,'2'10'443,"1"0"34,1-3-46,-1-2-80,1-1-110,0 0-68,0-4-46,0 0-28,1-4-18,3-1-9,-1-4-16,-1-3-15,1-3-10,-2 0-2,1-2-4,-2-3-5,-2-1 3,0-3 0,0 3 1,-2-3-4,0 4 2,-2-1 1,2 5-1,-2 2-1,0 6-2,2-1 2,0 7 11,0 2 8,2 7 13,0 5 16,1 8 9,4 3 6,4 10-9,-2 2 2,2 6-8,1 2-10,1 2-11,2 0-21,1-4-27,-2-5-49,-1-3-55,2-7-70,-2-9-246,-1-9-117,-1-5-37,-2-9-15,2-3-58,-3-4 32</inkml:trace>
          <inkml:trace contextRef="#ctx0" brushRef="#br0" timeOffset="6191.6745">748 2099 383,'0'2'560,"0"0"15,0-1-24,0-1-79,0 4-131,0-4-99,2 1-65,4 2-41,4-3-32,8 1-27,6 2-22,7-3-13,7 0-11,2-3-10,3 2-29,1 1-46,-5 0-69,-5 0-237,-3 0-144,-10 0-71,-6 0-24,-5 0-53,0 0 9</inkml:trace>
          <inkml:trace contextRef="#ctx0" brushRef="#br0" timeOffset="7042.0294">1508 2009 426,'-8'-5'550,"-1"1"5,3-2-25,1 1-93,0 1-146,-1-2-94,5 6-51,-2 0-32,1-5-22,2 3-20,0 0-13,0-3-5,2 0-5,1 1-8,1-3-7,3 0-5,1 0-3,5-1-5,4 1-7,2-1-4,2 4-2,3 1-3,4-1 0,0 8 0,-3-1-1,-1 4 1,0 5-3,-3 1 1,-6-1-2,-2 3-1,-5 3 1,-5-1 0,-3 1 5,-3 0 1,-5 2-1,-5-1 2,-2 1-2,-2-1 1,0-2-1,-1 1 2,1-4 0,2-1 2,1-1 4,-1 2 4,-1-4 7,4 5 0,-1-2 0,5 0 0,-4 2 0,4 0-6,1 0-4,1 0-4,2 2-1,4-1 0,0 0 0,0 1 1,4-2 3,2 1 1,8-3-1,0 2 1,6-5-1,6-1-3,1 1-2,9-5-2,-1 1-1,7-4-2,2-2-2,1-2-3,-1-4 1,-3 3-1,-2-1-1,-7 1-1,-4-2 1,-7 5-2,-4 0-10,-3-3-22,-6 6-35,-6-3-51,-2 8-76,-4-1-252,-2 1-123,-4 3-39,2-3-10,-2 1-51,0 1 31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0:12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D1B0BA-06F1-4514-B636-285769A5DDC1}" emma:medium="tactile" emma:mode="ink">
          <msink:context xmlns:msink="http://schemas.microsoft.com/ink/2010/main" type="writingRegion" rotatedBoundingBox="3788,14623 5119,15334 4279,16906 2949,16195"/>
        </emma:interpretation>
      </emma:emma>
    </inkml:annotationXML>
    <inkml:traceGroup>
      <inkml:annotationXML>
        <emma:emma xmlns:emma="http://www.w3.org/2003/04/emma" version="1.0">
          <emma:interpretation id="{09C07362-6DD4-4E81-8BBA-073D26B4FE7D}" emma:medium="tactile" emma:mode="ink">
            <msink:context xmlns:msink="http://schemas.microsoft.com/ink/2010/main" type="paragraph" rotatedBoundingBox="3799,14617 4703,15124 4352,15751 3447,15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30C093-F943-49B6-87D1-F44D4D71CC75}" emma:medium="tactile" emma:mode="ink">
              <msink:context xmlns:msink="http://schemas.microsoft.com/ink/2010/main" type="line" rotatedBoundingBox="3799,14617 4703,15124 4352,15751 3447,15243"/>
            </emma:interpretation>
          </emma:emma>
        </inkml:annotationXML>
        <inkml:traceGroup>
          <inkml:annotationXML>
            <emma:emma xmlns:emma="http://www.w3.org/2003/04/emma" version="1.0">
              <emma:interpretation id="{49E68DDC-2BBC-4841-9F57-285A231492F3}" emma:medium="tactile" emma:mode="ink">
                <msink:context xmlns:msink="http://schemas.microsoft.com/ink/2010/main" type="inkWord" rotatedBoundingBox="3799,14617 4703,15124 4352,15751 3447,15243"/>
              </emma:interpretation>
            </emma:emma>
          </inkml:annotationXML>
          <inkml:trace contextRef="#ctx0" brushRef="#br0">127 172 272,'-4'0'449,"-3"-2"29,3 0-24,-3 2-121,3-1-124,2-2-73,0 3-44,0-2-24,0-1-15,0 3-7,2 0-1,0 0 3,0 0 4,0-1 5,0 1-3,0 0-3,0 0-6,0 0-2,0 0-7,0 0-3,0-3-7,0 2-2,0-4-2,0-1-3,0-5-5,2-2-1,0 0-2,0-2 3,0 0-3,-2 0 3,2 5 1,2-4-3,3 6-2,2-1-2,3 4-1,2 0-1,4 1-4,-1-1 1,1 5 2,3 0-1,-4 2-1,1 5-1,-1-1 4,-3 3-1,0 1-1,-4 1 0,0-1 0,-2 5-1,-4 2 1,-4-2 1,0-1 2,-7 3 2,-4 3-2,-3 0 0,-4 2-2,-5-1 0,0 2-3,-5-5-1,0 1-2,-2-1 0,2-2-1,2 2 0,3-5-1,1 0 2,5-3 2,4 0 1,2 2 1,6-4 2,-1 4 5,6-5 2,3 4 1,1-2 3,7 0 0,-1-1 0,10-5-2,2 5-3,3-7-1,3 2-2,4-3 0,-5-3-3,4 0-1,-7-3-4,-3 5-7,-4-1-9,-5-1-21,-1 3-26,-4 0-35,-2 0-35,-5 3-40,0-1-125,0-2-124,0 0-47,0 0-27,0 0-48,5-2 18</inkml:trace>
          <inkml:trace contextRef="#ctx0" brushRef="#br0" timeOffset="749.476">648 65 223,'2'-4'447,"1"-1"32,-3 1-37,0-1-81,0 2-118,-3 1-86,3-3-53,0 3-33,0 2-25,0-2-16,0 0-12,0 2-6,0 0-5,0 0 1,0 0 0,3-2-2,-3 2-1,0-2 2,1 2-2,-1-2-2,4 2-3,-1-3 0,5 1 0,-3 2-1,0-2 0,-2 0 2,1 2 3,-1-1 3,1-3 6,-4 4 6,2-1 8,0 1 6,-2-3 3,0 2 3,0 1-3,0-3-6,0 3-6,-2 0-6,0 3 1,0 1 6,-3 2 4,-3 9 10,-5 5 10,-4 8 11,-5 10 3,-3 4-6,-3 7-5,-2 8-8,0 2-10,2 0-12,5-6-6,1-4-8,2-8-10,8-5-18,2-8-14,3-4-20,3-6-29,4-8-36,1-6-38,6-1-152,0-8-117,1-2-50,-2-2-34,4 0-49,-2 2 20</inkml:trace>
          <inkml:trace contextRef="#ctx0" brushRef="#br0" timeOffset="1485.3602">686 454 387,'3'-3'461,"-3"-3"9,0-1-53,0 1-119,0 2-107,0-1-59,0 1-31,2 2-15,-2-1-9,2 1-6,-2 0-7,2 0-6,2-2-11,0-1-8,6 4-10,2-3-9,-2-3-7,4 3-6,3 0 1,0 0-1,0 3 0,-2-1 2,0-1-1,1 3 2,-6 3 2,-2-1 1,-4 7 2,-1-3 2,-3 4 2,-7 1-1,1 2 1,-5-2-4,-4 2-2,2 0-4,1-2-3,3-2-1,2-4-4,0 0-1,3-1 0,4 0 0,0-2-1,4 3 0,6-3 2,0 2-1,5 1 1,2-1 1,3 2 1,-1 0-1,2 3-2,-1 3 2,-5-3-1,-1 4 0,-3 0 0,-4 2 5,-5 1 5,-8-1 7,-5 0 7,-6-1 5,-5 1 7,-6 0 6,-2-2 5,-3-3 7,-1-1 10,3-3 10,3 1 6,2-3-5,6-1-7,6-1-20,2-2-35,3 2-36,9 0-44,9-1-52,3 3-61,2-8-88,6 3-181,0-3-79,-4-1-23,2 5-28,-8 0-20,1 3 90</inkml:trace>
        </inkml:traceGroup>
      </inkml:traceGroup>
    </inkml:traceGroup>
    <inkml:traceGroup>
      <inkml:annotationXML>
        <emma:emma xmlns:emma="http://www.w3.org/2003/04/emma" version="1.0">
          <emma:interpretation id="{C362F0C1-4886-4399-9962-62F1123165AA}" emma:medium="tactile" emma:mode="ink">
            <msink:context xmlns:msink="http://schemas.microsoft.com/ink/2010/main" type="paragraph" rotatedBoundingBox="3714,15748 4635,16240 4279,16906 3358,16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ABCC9F-2F48-431B-8794-31AF503BDF19}" emma:medium="tactile" emma:mode="ink">
              <msink:context xmlns:msink="http://schemas.microsoft.com/ink/2010/main" type="line" rotatedBoundingBox="3714,15748 4635,16240 4279,16906 3358,16414"/>
            </emma:interpretation>
          </emma:emma>
        </inkml:annotationXML>
        <inkml:traceGroup>
          <inkml:annotationXML>
            <emma:emma xmlns:emma="http://www.w3.org/2003/04/emma" version="1.0">
              <emma:interpretation id="{94CF9DA0-F3DA-45E3-BD55-BDA36FAF41A1}" emma:medium="tactile" emma:mode="ink">
                <msink:context xmlns:msink="http://schemas.microsoft.com/ink/2010/main" type="inkWord" rotatedBoundingBox="3714,15748 4635,16240 4279,16906 3358,16414"/>
              </emma:interpretation>
            </emma:emma>
          </inkml:annotationXML>
          <inkml:trace contextRef="#ctx0" brushRef="#br0" timeOffset="8509.5139">88 1354 27,'-4'8'376,"0"4"42,0-7 8,2 0-72,0 0-89,-3 0-78,5-3-40,-1 0-18,-2 1-8,3-1-7,-3-2-8,3 0-6,0 0-7,-1 0-7,1 0-7,0 0-8,0 0-10,-3 0-11,3 0-12,0-2-8,0-1-11,0-3-8,3-2-8,-2-2-2,2-7-4,1 3-2,1-6-2,-1-1 0,-3 0 0,2-1 0,-3 0 2,0-1 0,0-1 0,0 2 1,0 3 6,-3 2 6,3 4 5,-1 2 3,-1 3 0,2 2 1,-2 2-7,2-1-5,0 8-1,0 3 1,0 4 8,2 8 3,1 4 9,3 7 5,-1 3 0,6 0-2,-5 2-4,5 0-3,-4 1-6,2-1-10,-1-7-16,-1-3-20,-3-4-27,2-3-35,-3-2-41,-2-3-54,-1-9-194,0-3-87,0 0-33,7-3-37,2-4-37,3-3 51</inkml:trace>
          <inkml:trace contextRef="#ctx0" brushRef="#br0" timeOffset="8933.8097">580 1130 400,'4'-6'475,"0"1"15,-2 1-63,0 3-102,-2-1-95,0 4-64,-2 1-31,-2 9-15,-5 3-10,-1 5-2,-4 11-7,-3 3-7,1 4-11,-4 8-14,-4 3-11,2 2-14,-5 1-11,6 1-12,-3-6-7,3-3-13,3-3-13,1-8-13,2-4-13,5-2-20,-1-5-23,4-7-24,1-1-30,6-5-176,0-9-119,2-4-49,6-7-34,3-4-57,2 0 9</inkml:trace>
          <inkml:trace contextRef="#ctx0" brushRef="#br0" timeOffset="9604.4795">569 1480 84,'5'-8'455,"1"3"50,0 0-2,-2-3-63,0 1-123,4-1-104,-1 2-64,2-2-40,-1-1-27,3 0-19,2 3-12,2-1-9,2 2-5,4-3-8,1 4-5,2 1-5,-1 3-5,1 0-6,-2 0-2,-4 5-2,-3 0 1,-3 3 1,-7 3 1,-2-1 4,-10 2 2,-3 2 0,-5 3 0,-5-1 1,-1 1-4,-3-2-1,3-1-1,3-3-1,6-4-1,-1 1-2,6-1 0,3-1-1,4 0-2,7 3 0,4-3 0,3 3 1,8-3 0,-1 3-1,5-2 1,0 1 0,-1 4-1,-5-2-1,1 1 0,-6 4 0,-6-1 0,-5 1 1,-7 3 0,-5 4 4,-5-2 2,-8-1 3,-3 1 6,-8-3 5,-3-2 9,0-3 9,0-3 9,3-6 3,3 2 1,2-5-4,3 0-13,10-5-25,3 2-37,8-3-46,9-1-51,4-1-66,5 0-217,2 1-98,-2 2-31,-2 5-25,-5 3-42,3 1 44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9:50.6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2F6E4AC-27D7-4D4B-9D86-D06535F31A4C}" emma:medium="tactile" emma:mode="ink">
          <msink:context xmlns:msink="http://schemas.microsoft.com/ink/2010/main" type="writingRegion" rotatedBoundingBox="5376,13690 7741,14797 5878,18776 3513,17669"/>
        </emma:interpretation>
      </emma:emma>
    </inkml:annotationXML>
    <inkml:traceGroup>
      <inkml:annotationXML>
        <emma:emma xmlns:emma="http://www.w3.org/2003/04/emma" version="1.0">
          <emma:interpretation id="{8194E4EA-FC88-4241-8432-40FC808713B2}" emma:medium="tactile" emma:mode="ink">
            <msink:context xmlns:msink="http://schemas.microsoft.com/ink/2010/main" type="paragraph" rotatedBoundingBox="5622,13761 6359,14277 6044,14726 5308,14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3B668-3D32-421E-B665-EE481367E6D1}" emma:medium="tactile" emma:mode="ink">
              <msink:context xmlns:msink="http://schemas.microsoft.com/ink/2010/main" type="line" rotatedBoundingBox="5622,13761 6359,14277 6044,14726 5308,14209"/>
            </emma:interpretation>
          </emma:emma>
        </inkml:annotationXML>
        <inkml:traceGroup>
          <inkml:annotationXML>
            <emma:emma xmlns:emma="http://www.w3.org/2003/04/emma" version="1.0">
              <emma:interpretation id="{D00282CD-D7AD-4A28-9F59-5CA03FCCDE8A}" emma:medium="tactile" emma:mode="ink">
                <msink:context xmlns:msink="http://schemas.microsoft.com/ink/2010/main" type="inkWord" rotatedBoundingBox="5622,13761 6359,14277 6044,14726 5308,14209"/>
              </emma:interpretation>
            </emma:emma>
          </inkml:annotationXML>
          <inkml:trace contextRef="#ctx0" brushRef="#br0">351-788 31,'-4'5'408,"-2"-1"42,-1 0 5,3 1-72,-3-1-126,5 1-92,-2-4-50,0 2-23,1-1-6,-1 0 0,3 0 0,-2-2-4,0-2-3,-1 0-9,2 0-11,-2-2-13,-3-1-9,3 0-9,-2-4-7,2-3 0,0 1 0,0 1 2,1-3 5,0 0 4,2-1 1,1 3-1,1-3-3,2 4-4,4-2-6,1 3-5,2 0-5,3 0-7,5 4 1,0-3 0,5 4 0,0 1-1,0-2 0,3 1 0,-2 1 0,2-2 2,-5 3-1,1 1 1,-5 1 0,-2-2 3,-5 2 1,1 0 2,-2 0 5,-4 0-1,2 2 2,-3 1 2,3 5 0,-2 1 1,-4 1-3,3 5-1,-4 2-1,0 5-4,0-2-3,-4 6-3,3-2 0,-6 1-3,1 2 0,-4-1 1,0-2 1,-5 0 0,-2 0 1,0-6 1,-1 3-2,1-2 1,1-4-1,-1 0-2,1-4 0,5-1 0,1-1 0,-1-1-1,4 1-1,-1 0 0,2-1 0,2-1 0,1 1 0,2 1 1,1-1 0,1 0 3,2 1 0,-2-2 4,4 1 0,1-1 0,0-1 3,1 1 2,0-1-1,3-1-2,1-1 0,2-3-1,2 2 0,2-3 0,2-3-3,5 0 1,-3-3 0,6 3 1,-5-4 1,5 1-2,-2 0 1,-1 1-2,0-1 2,-2 2-1,2-1 1,2 1 3,-3 3 7,5-3 5,-2 3 4,1-2 4,1 3 3,-1 0 1,-3 0-2,-2 0-5,0 0-6,-5 0-3,0 0-6,-3 0-3,-6-1-5,-2 1-11,1 0-24,-7 0-37,-3 1-42,-2 3-54,-11 5-74,-1-2-216,-5 3-89,4-1-20,-3 2-18,1 0-43,1-3 58</inkml:trace>
        </inkml:traceGroup>
      </inkml:traceGroup>
    </inkml:traceGroup>
    <inkml:traceGroup>
      <inkml:annotationXML>
        <emma:emma xmlns:emma="http://www.w3.org/2003/04/emma" version="1.0">
          <emma:interpretation id="{A328E313-C7BF-427E-A60E-DCB58E2060EF}" emma:medium="tactile" emma:mode="ink">
            <msink:context xmlns:msink="http://schemas.microsoft.com/ink/2010/main" type="paragraph" rotatedBoundingBox="5408,14630 6574,15176 6261,15845 5095,15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733F2-C07B-4DEC-B34F-4E963238BBE6}" emma:medium="tactile" emma:mode="ink">
              <msink:context xmlns:msink="http://schemas.microsoft.com/ink/2010/main" type="line" rotatedBoundingBox="5408,14630 6574,15176 6261,15845 5095,15299"/>
            </emma:interpretation>
          </emma:emma>
        </inkml:annotationXML>
        <inkml:traceGroup>
          <inkml:annotationXML>
            <emma:emma xmlns:emma="http://www.w3.org/2003/04/emma" version="1.0">
              <emma:interpretation id="{34B9E3C8-5F83-460C-B1A4-82228B071F8A}" emma:medium="tactile" emma:mode="ink">
                <msink:context xmlns:msink="http://schemas.microsoft.com/ink/2010/main" type="inkWord" rotatedBoundingBox="5408,14630 6574,15176 6261,15845 5095,15299"/>
              </emma:interpretation>
            </emma:emma>
          </inkml:annotationXML>
          <inkml:trace contextRef="#ctx0" brushRef="#br0" timeOffset="26074.4654">8 328 188,'-2'2'482,"2"0"36,-4 0-25,4 1-83,-2-3-121,2 1-94,0-1-59,0 0-29,0 3-14,0-3-9,0-3-14,0 2-12,2-4-12,2-4-12,-2-1-12,2-5-10,3-4-4,-3-1-3,3-4-4,-3 1-1,2-5 0,-2 2 0,3 1 0,-3 1-1,3 2 2,-1-1 5,-2 4 2,-1 4 1,1 4 3,-4 1-2,2 3-3,0 5-2,0 2-3,1 9 6,-2 3 5,3 8 12,-1 8 11,1 6 10,3 5 3,-1 1 2,2 3-7,-1 0-9,4-1-11,-2 0-21,-1-6-20,1-2-31,-1-9-34,1-2-39,-3-7-47,0-7-207,0-5-105,-1-8-35,0-7-28,1-2-51,3-5 22</inkml:trace>
          <inkml:trace contextRef="#ctx0" brushRef="#br0" timeOffset="26497.2571">669-1 82,'5'0'442,"2"1"47,-2 1 3,-4 1-68,3-2-106,-4 3-88,0 3-48,-4 4-23,-4 6-17,-1 4-17,-5 5-13,-1 9-14,-5 4-15,-1 2-14,-3 9-14,-1-1-11,1 4-12,-4 1-11,5-5-14,1-1-14,3-6-19,2-7-27,3-4-31,4-8-37,2-4-48,4-8-210,4-11-98,4-4-35,4-5-31,8-4-48,0-6 34</inkml:trace>
          <inkml:trace contextRef="#ctx0" brushRef="#br0" timeOffset="27157.7123">757 362 36,'0'0'452,"1"0"54,-1 0-2,3 0-60,-1 0-122,4 0-114,0-5-75,3 3-42,2 0-24,4 0-15,-1-3-10,4 5-7,3-2-7,1 2-3,-3 2-4,5 0-2,-5 3-4,1 0-2,-3 4 1,-5 1-1,-2 0 2,-7 3 4,-3-1 2,-4 4 1,-7-1 0,-5 0 0,-6 0-5,-2 1-5,-1 0-6,3-1-3,0-1-3,7-3-2,5 2 1,3-4-1,7 0-1,7 1 0,7-1 0,10 2 1,4 0 1,7-2 0,0 5 1,3-2 0,-2 3 0,-6 3 0,-5 0 0,-3-2 3,-9 3 3,-6 2 4,-13-1 7,-6-1 5,-8-1 7,-8-3 4,-3 0 3,-5-6-2,-2-3-3,4-2-7,1-3-7,2 3-15,7-4-32,3-4-53,-7 3-430,21-2 33,7 3-46,0 0-36,3 4-40,1 2 42</inkml:trace>
        </inkml:traceGroup>
      </inkml:traceGroup>
    </inkml:traceGroup>
    <inkml:traceGroup>
      <inkml:annotationXML>
        <emma:emma xmlns:emma="http://www.w3.org/2003/04/emma" version="1.0">
          <emma:interpretation id="{89DECE8C-A7CB-4BA5-8B4D-A7F85117B383}" emma:medium="tactile" emma:mode="ink">
            <msink:context xmlns:msink="http://schemas.microsoft.com/ink/2010/main" type="paragraph" rotatedBoundingBox="5310,15855 6540,16229 6292,17043 5062,16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0B66DC-8F11-47ED-A92F-81A09E689B34}" emma:medium="tactile" emma:mode="ink">
              <msink:context xmlns:msink="http://schemas.microsoft.com/ink/2010/main" type="line" rotatedBoundingBox="5310,15855 6540,16229 6292,17043 5062,16669"/>
            </emma:interpretation>
          </emma:emma>
        </inkml:annotationXML>
        <inkml:traceGroup>
          <inkml:annotationXML>
            <emma:emma xmlns:emma="http://www.w3.org/2003/04/emma" version="1.0">
              <emma:interpretation id="{A192711F-2DCD-46A4-8ACD-5997034C3A5C}" emma:medium="tactile" emma:mode="ink">
                <msink:context xmlns:msink="http://schemas.microsoft.com/ink/2010/main" type="inkWord" rotatedBoundingBox="5310,15855 6540,16229 6292,17043 5062,16669"/>
              </emma:interpretation>
            </emma:emma>
          </inkml:annotationXML>
          <inkml:trace contextRef="#ctx0" brushRef="#br0" timeOffset="35820.2445">50 1401 50,'-6'10'420,"2"-3"58,0-2 1,2-2-106,-2 2-62,4-3-96,-2-2-59,2 1-32,-2-1-18,-1 0-6,3-1-8,-1-4-12,-2 0-12,3-7-10,-3 2-5,-1-9-6,4 1-5,-1-4-1,1-2-5,0-1-1,1 1-1,3 2-4,2 0-4,0 0-6,2 5-4,0 2-1,6 0-6,0 1-2,-1 7-2,2 0-1,2 1 0,1 4-1,-4-1 1,2 6-1,-1 1 1,-5 0-1,1 5 1,0 1 0,-5 5 0,1 1-2,-6 0 1,-1 4-1,-1 1 1,-6-2 1,-3 6 0,-4-2 2,0 1 0,-6 0 1,-1-2-2,-5-2 1,2 4-12,3-6-5,-3 2-5,3 1-2,0-6 0,6 2-3,2 0 12,2-2 2,3-5 6,3 7 1,4-5 1,2 1 3,8 3 0,5-6 12,4 0 7,10-3 3,3-2 0,2-3 1,1-4 0,1 0-13,-3-3-9,-8 0-7,-3 0-6,-1 2-13,-8 1-20,-1 0-22,-9 2-23,-2 0-21,-2 2-26,-5 3-29,-4 3-101,3-1-139,2-2-57,4 1-33,2-6-55,0 0-2</inkml:trace>
          <inkml:trace contextRef="#ctx0" brushRef="#br0" timeOffset="36399.9181">653 1225 403,'0'-9'512,"3"-2"11,-3 4-38,0-3-100,0 5-115,0-2-76,0 2-50,0 3-33,0-1-25,0 6-16,-3 4-12,-2 5-4,-5 8-1,-3 7 4,-2 5 3,-3 9-6,-6 6-3,-1 12-9,-3 2-5,-3 7-9,1 4-8,4-6-7,2-3-9,3-10-13,4-8-17,6-8-24,1-8-26,3-5-31,7-7-42,3-6-184,5-9-131,5-6-50,2-9-24,2-4-62,3-3 1</inkml:trace>
          <inkml:trace contextRef="#ctx0" brushRef="#br0" timeOffset="37087.4133">774 1497 308,'0'-3'495,"0"2"27,0-2-42,0 3-84,0-1-126,1-1-82,-1-3-50,5 1-34,1 1-25,3-5-19,6 1-15,2-5-14,2 3-11,5 1-3,2 0-1,2 1 0,-5 2-2,3 5 0,-5 0-1,-3 5 0,-1 2-2,-9 3-2,-4 2-1,-4 3-1,-4 0-1,-4 4-1,-8-1 0,-1 1-1,-1-4-3,0 0 2,3-1-2,2-4-1,6-2-2,1-1 0,6 0 1,2-2-3,6 2 1,10 1 0,3-3 1,5 4 2,4 1-1,3 2 1,-4-2 0,2 5 1,-3 2 0,-6 0-1,-5 0 1,-7 3-1,-9 1 3,-6-1 2,-13 0 2,-5 0 9,-12-1 6,-4-4 8,1-4 13,-5-2 8,2-6 7,7-1-1,4-2-3,7-2-14,3 1-31,5 1-42,8 0-49,10 0-68,4-2-242,3 2-120,4 0-44,-6 2-21,-1 6-56,-4 1 29</inkml:trace>
        </inkml:traceGroup>
      </inkml:traceGroup>
    </inkml:traceGroup>
    <inkml:traceGroup>
      <inkml:annotationXML>
        <emma:emma xmlns:emma="http://www.w3.org/2003/04/emma" version="1.0">
          <emma:interpretation id="{012A6826-E564-4826-83F8-9F764CCE88F5}" emma:medium="tactile" emma:mode="ink">
            <msink:context xmlns:msink="http://schemas.microsoft.com/ink/2010/main" type="paragraph" rotatedBoundingBox="5387,16973 6496,17370 6201,18195 5092,177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5AF34C-1371-426F-A2A9-93A2E8830136}" emma:medium="tactile" emma:mode="ink">
              <msink:context xmlns:msink="http://schemas.microsoft.com/ink/2010/main" type="line" rotatedBoundingBox="5387,16973 6496,17370 6201,18195 5092,17798"/>
            </emma:interpretation>
          </emma:emma>
        </inkml:annotationXML>
        <inkml:traceGroup>
          <inkml:annotationXML>
            <emma:emma xmlns:emma="http://www.w3.org/2003/04/emma" version="1.0">
              <emma:interpretation id="{59A5559D-758E-4E50-887A-34A12445612C}" emma:medium="tactile" emma:mode="ink">
                <msink:context xmlns:msink="http://schemas.microsoft.com/ink/2010/main" type="inkWord" rotatedBoundingBox="5387,16973 6496,17370 6201,18195 5092,17798"/>
              </emma:interpretation>
            </emma:emma>
          </inkml:annotationXML>
          <inkml:trace contextRef="#ctx0" brushRef="#br0" timeOffset="47619.887">624 2311 356,'8'-6'481,"1"1"13,-2 1-70,-2 3-77,-2-3-124,1 3-73,0 1-31,-4 1-5,0 6 4,-2 3-2,-2 0 2,-5 9-2,-2 5-8,-6 6-11,-4 6-9,-4 9-11,-7 7-13,-6 5-12,3 8-13,-7-1-8,4-1-9,6-7-9,1-2-2,9-7-9,2-10-19,5-4-23,2-8-32,6-4-38,1-3-46,2-13-97,4-5-177,6-3-77,2-8-21,6-2-39,0-1-28,3-4 103</inkml:trace>
          <inkml:trace contextRef="#ctx0" brushRef="#br0" timeOffset="47166.7765">40 2504 80,'0'0'253,"3"5"81,-2-5 35,-1 2-18,3 0-42,-3-2-57,3 0-84,-2 0-66,-1 0-39,3 0-15,-3 0-5,0 0-1,0 0-3,0 0 0,0 0-3,0 2 0,0-2-7,0 0-2,0 0-4,0 0-3,0 1-3,0-1 0,0 0 1,0 0 0,0 0 3,0 0 5,0 0 4,0 0 3,0 0 2,0 0 2,0 0-3,0 0-1,0 0-5,0 0-5,0 0-4,0 0-4,0 0-2,0 0 0,0 0-4,0 0 0,0 0 1,0 0-3,0 0 1,0 0-4,0 0 3,0 0-3,0 0-1,0 0 0,0 0-1,0 0-1,0 0-1,0 0 0,0 0 1,0 0 2,0-1 1,0 1 0,1-2 1,2-2-1,-1-1-1,2 0-1,-1 0-1,-2 0 0,3 0 0,-1 0-1,0-2 2,-2 0 1,3 2-1,-2-5 0,1 2 0,-2-2 1,3 1 0,-1-2-3,0 0 0,-2 1 2,-1-2 1,3 5 1,-3-4 1,0 2 0,0-1 3,0 1 1,0 2 4,0-1 4,0 3 4,0 1 3,0 0 2,0 2-2,0-3-4,0 5-5,0-2-5,0 2-2,0 2-1,2 8 1,0 0 4,2 5 5,2 4 4,1 2 3,2 3-1,-1 0-3,0-3-2,2 2-5,-2-1-2,1-5-4,-1 3-3,-2-6-3,1 1-10,-3-2-18,3-2-22,-3-1-33,0 0-39,1-3-51,-1 1-211,0-4-94,0-3-36,-4-1-32,7 4-45,-1-4 36</inkml:trace>
          <inkml:trace contextRef="#ctx0" brushRef="#br0" timeOffset="48387.6989">722 2597 361,'0'0'473,"0"2"19,0 0-70,0-2-87,0-2-112,3 0-71,-2-1-41,-1-4-22,4 1-9,-1-2-3,5-1-5,1-2-9,2 1-6,2-3-10,4 3-9,4 1-8,2 0-8,5 1-3,-2 1-3,0 4-1,-1-1-1,-5 8 0,1-1 1,-6 4-3,-5 1 0,-7 5 1,-3 6-2,-8 4-1,-5-1-3,-4 1 0,-2 2-2,-1-2-2,5-5 0,2 0 0,2-7-2,5 1 1,-2 3 1,8-10-3,4 0-1,4 0 0,5 1 1,8 0 0,1-3-1,5 4 1,1-3-1,0 5-1,0-3-1,-3 5-3,-1 0 1,-6 2-2,-1 1 2,-9 1 2,-8 2 4,-4-1 6,-11 4 9,-5-4 6,-5 1 13,-4-2 10,-6-1 11,3-6 10,2-1 7,2-3 3,4 0-7,7-4-13,2 3-30,5-3-45,6 0-50,5-3-61,6 0-73,8-2-226,1 0-103,2-1-28,-1 3-19,-1 2-46,-4 2 44</inkml:trace>
        </inkml:traceGroup>
      </inkml:traceGroup>
    </inkml:traceGroup>
    <inkml:traceGroup>
      <inkml:annotationXML>
        <emma:emma xmlns:emma="http://www.w3.org/2003/04/emma" version="1.0">
          <emma:interpretation id="{707D00C1-90CB-4684-9C15-717BF7610AB8}" emma:medium="tactile" emma:mode="ink">
            <msink:context xmlns:msink="http://schemas.microsoft.com/ink/2010/main" type="paragraph" rotatedBoundingBox="3960,16855 4803,17450 4312,18145 3469,17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68E40-B857-4BA3-8F03-EB464D658607}" emma:medium="tactile" emma:mode="ink">
              <msink:context xmlns:msink="http://schemas.microsoft.com/ink/2010/main" type="line" rotatedBoundingBox="3960,16855 4803,17450 4312,18145 3469,17550"/>
            </emma:interpretation>
          </emma:emma>
        </inkml:annotationXML>
        <inkml:traceGroup>
          <inkml:annotationXML>
            <emma:emma xmlns:emma="http://www.w3.org/2003/04/emma" version="1.0">
              <emma:interpretation id="{BA1207E1-461E-4640-98CF-DF7A837C7A05}" emma:medium="tactile" emma:mode="ink">
                <msink:context xmlns:msink="http://schemas.microsoft.com/ink/2010/main" type="inkWord" rotatedBoundingBox="3960,16855 4803,17450 4312,18145 3469,17550">
                  <msink:destinationLink direction="with" ref="{255D68A5-C75C-41C8-9501-E3BA5A0121C6}"/>
                </msink:context>
              </emma:interpretation>
            </emma:emma>
          </inkml:annotationXML>
          <inkml:trace contextRef="#ctx0" brushRef="#br0" timeOffset="42919.9333">-979 2276 48,'8'-12'469,"1"2"53,-1 3-4,-4-1-29,0 1-138,-1 2-113,0 2-69,-2 0-45,-1 2-31,0 1-24,-1 4-15,-5 4-10,-2 9 2,-5 7 6,-2 8 7,-6 9 1,-4 4-5,-6 13-4,-3 4-11,2 2-7,-3 2-7,3-6-8,7-1-5,3-11-10,0-7-8,5-4-13,2-10-17,2-3-21,5-7-25,0-4-28,2-2-33,-1-7-83,7-4-174,0-6-74,3-3-29,2 1-47,2-6-25</inkml:trace>
          <inkml:trace contextRef="#ctx0" brushRef="#br0" timeOffset="42513.6963">-1496 2457 174,'3'0'456,"-2"4"38,2-4-18,-2 3-84,-1-2 44,0-1-313,0 0-27,0 0-14,0 0-5,0 0-6,0-1-4,3 1 0,-3-3-1,2-3-8,0 0-11,2-3-9,-2-3-11,5 0-7,-3-1-7,0-2-4,-1 0-3,1 1-3,-2 1 0,0-1 0,-2 0-1,0 1 1,0 4 4,0 1 0,0 1 1,-2 2 2,2 2 1,-2 1-3,2 0-5,0 2 1,0 4 1,2 3 4,0 4 6,0 6 5,5 1 8,1 3 1,1 4-1,3-6-3,0 6-4,0-1-4,4-3-6,-4 2-3,1-5-8,-2-4-13,-3 0-17,-1-1-29,-1-5-38,-2 1-42,0-5-66,-4-4-188,0 0-86,0 0-27,3-4-39,3-3-28,2-1 63</inkml:trace>
          <inkml:trace contextRef="#ctx0" brushRef="#br0" timeOffset="43633.2677">-964 2650 267,'0'-4'502,"2"4"23,-2 0-33,2-3-83,0 1-138,0 2-99,3-4-61,0 3-36,2-4-21,4 1-23,5-2-12,2-2-5,3 2-5,3 0 2,2-1-2,0 0 4,-1 4-1,-1-2 1,-2 5 6,-5 0 3,-5 2 2,-3 3 2,-5 3 4,-5 2 2,-9 7-3,0-1-4,-7 3-4,-1 1-8,1-4-4,2 2-4,5-4-3,3-4-1,0-2 0,3 1 0,4-4-1,4 3 0,7-2-1,0 0 1,2-2 1,4 4-1,2-3-1,-2 2 0,0 1 1,1 3 1,-5-1 0,-2 2 3,-3 3 4,-6 1 6,-2 2 0,-6-1 3,-2 2 4,-6 0 1,-4-1 7,-2-3 3,0 0 6,-1-4 2,3-5 2,2-2 1,0 1-6,6-5-5,-1 0-17,5 0-26,4 0-40,4 0-50,3-5-62,3 1-235,2-2-110,5-2-39,-6 3-22,-1-1-52,2 3 35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8:00.3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FBBF23A-28F0-44D7-89E2-C74222AB923F}" emma:medium="tactile" emma:mode="ink">
          <msink:context xmlns:msink="http://schemas.microsoft.com/ink/2010/main" type="writingRegion" rotatedBoundingBox="5650,6115 6014,6115 6014,6803 5650,6803"/>
        </emma:interpretation>
      </emma:emma>
    </inkml:annotationXML>
    <inkml:traceGroup>
      <inkml:annotationXML>
        <emma:emma xmlns:emma="http://www.w3.org/2003/04/emma" version="1.0">
          <emma:interpretation id="{EEA47ADF-0867-4DB5-9730-E952A7B0E9F6}" emma:medium="tactile" emma:mode="ink">
            <msink:context xmlns:msink="http://schemas.microsoft.com/ink/2010/main" type="paragraph" rotatedBoundingBox="5650,6115 6014,6115 6014,6803 5650,6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5827B-C60E-4FCB-B63C-AB8FA8726752}" emma:medium="tactile" emma:mode="ink">
              <msink:context xmlns:msink="http://schemas.microsoft.com/ink/2010/main" type="line" rotatedBoundingBox="5650,6115 6014,6115 6014,6803 5650,6803"/>
            </emma:interpretation>
          </emma:emma>
        </inkml:annotationXML>
        <inkml:traceGroup>
          <inkml:annotationXML>
            <emma:emma xmlns:emma="http://www.w3.org/2003/04/emma" version="1.0">
              <emma:interpretation id="{2954EEC0-11CB-458A-A6ED-118BEA2073F2}" emma:medium="tactile" emma:mode="ink">
                <msink:context xmlns:msink="http://schemas.microsoft.com/ink/2010/main" type="inkWord" rotatedBoundingBox="5650,6115 6014,6115 6014,6803 5650,6803"/>
              </emma:interpretation>
            </emma:emma>
          </inkml:annotationXML>
          <inkml:trace contextRef="#ctx0" brushRef="#br0">119 271 269,'-4'-5'421,"3"1"21,-6-4-45,2 5-101,-1-4-108,1 3-57,0 0-35,-2 0-12,2-1-2,-1 3-2,1-1-2,0 3 0,-1-4-4,2 4-7,1 0-9,-1 0-7,1 0-6,0 0-4,2 0-5,-2 0 0,3 0-2,-4 0 1,2-1-6,-2-2 1,0 2-2,0-4-2,0-1-4,1-3-2,0-3-1,2 1-5,1-7-1,0 0-5,1-2 0,5 1-3,-5-1-1,6 3-3,-3 2-1,5 1 0,-1 4-1,2 2 0,4 4 0,-2 0 1,5 1 4,0 6-2,3 1 1,4 3 2,-3 5-2,2 0 1,1 5-1,-3 1-1,0 1 0,-3-1 0,-1 3 1,-4-2-2,-2 1-1,-7-2 0,-1 2 0,-7 1 0,-6 3 1,-3 0 0,-3 1 1,-7-1-1,1 1 0,-2-1 0,-1 0-1,1-2 1,0 4 2,3-6 0,3 0 1,1-1 1,4-4 0,2-1 1,3-2 2,4-2-1,0 0 3,2-1 1,-1 2 0,3-3 3,3 3 0,0-2 3,1 0 2,6-1 1,-2 1 4,5 0 0,2-4 2,2 3 0,0-7 1,4 4 0,-1-5 1,2 0-3,2 0-2,-2-5-4,2 4-2,-3-4-11,-3 2-27,2 2-41,-6-1-57,-1 4-80,-5-2-224,-1 4-111,-7 1-35,-4 1-19,-5 3-39,1 1 57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1-28T10:03:14.3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AFD5753-314B-4375-8A09-BAE1C2D6577D}" emma:medium="tactile" emma:mode="ink">
          <msink:context xmlns:msink="http://schemas.microsoft.com/ink/2010/main" type="writingRegion" rotatedBoundingBox="5893,6765 24773,6628 24852,17460 5972,17598"/>
        </emma:interpretation>
      </emma:emma>
    </inkml:annotationXML>
    <inkml:traceGroup>
      <inkml:annotationXML>
        <emma:emma xmlns:emma="http://www.w3.org/2003/04/emma" version="1.0">
          <emma:interpretation id="{A4B5F464-5A5F-4267-898E-204F98826954}" emma:medium="tactile" emma:mode="ink">
            <msink:context xmlns:msink="http://schemas.microsoft.com/ink/2010/main" type="paragraph" rotatedBoundingBox="9841,6741 17571,6677 17580,7764 9850,782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9EEE747-929B-430A-A7E8-A4C64AE1A52D}" emma:medium="tactile" emma:mode="ink">
              <msink:context xmlns:msink="http://schemas.microsoft.com/ink/2010/main" type="line" rotatedBoundingBox="9841,6741 17571,6677 17580,7764 9850,7828"/>
            </emma:interpretation>
          </emma:emma>
        </inkml:annotationXML>
        <inkml:traceGroup>
          <inkml:annotationXML>
            <emma:emma xmlns:emma="http://www.w3.org/2003/04/emma" version="1.0">
              <emma:interpretation id="{B09DC2B7-4B50-4E57-A99F-136D302B48E6}" emma:medium="tactile" emma:mode="ink">
                <msink:context xmlns:msink="http://schemas.microsoft.com/ink/2010/main" type="inkWord" rotatedBoundingBox="9843,6928 11716,6912 11722,7718 9849,7734"/>
              </emma:interpretation>
            </emma:emma>
          </inkml:annotationXML>
          <inkml:trace contextRef="#ctx0" brushRef="#br0">2299-1699 161,'-1'-6'455,"-2"4"50,3-1-37,-1-1-77,-2 2-87,3 0-86,-3 0-71,3-3-36,-1 4-20,-2-2-8,3 2-8,0-4-3,0 4-3,0-2-3,0 1-5,0-1-7,4 3-4,6-1-3,3-2-5,3 3-3,4 0-5,5 0-1,3 4-6,4 4-7,-1-1-8,3 6-5,-5 2-3,2 2-3,-6 2-1,-4 5 2,-5-2 4,-8 1 0,-4-1 6,-8 1 7,-6 1 4,-8-1 5,-6 0-1,-2-5 0,-9 0-5,1-4-3,-2 0-4,-1-4-3,5-4-1,1 3-1,6-7 0,1 2-2,7-1-2,5-1-1,1-2-3,2 0-10,1 0-15,3 0-19,5 2-23,0 0-28,5-2-39,3 2-52,1-2-221,-1 0-101,3 0-38,-2 3-25,-1 1-54,5 0 29</inkml:trace>
          <inkml:trace contextRef="#ctx0" brushRef="#br0" timeOffset="-624.9814">2173-1577 223,'0'-1'407,"0"-2"34,0 3-44,-2-2-81,2-1-79,-2 3-75,2-1-62,0 1-45,0 0-25,0 0-10,0 0-6,0 0 1,0 0 4,0 0 4,0 0 9,0 0 1,2-2 1,0 2 0,-2-3 2,2-1 0,1 3 0,-3-4 3,1 1 3,-1-1-2,3 4-4,-3-2-9,0-1-5,0 4-8,0-2-5,0 2-4,1-2-3,-1 2 1,0 0-1,0 0-2,0 0 1,0 0 1,0 0 2,3 0 1,0-3 6,-2 3 2,-1-2 2,3 0 2,-2-1 5,-1-1 0,3 0-1,-3 0-3,2 1 0,0-2 1,-2 2 0,2-1-2,1 2-3,-3-1 4,0 2 0,0-1-3,0-1-1,0 3-1,0 0-2,0 0-3,0 0-1,1 0-1,-1 3 0,3-1 1,-2-2 4,-1 1 5,0 4 5,0-2 5,3 1 2,0 1 3,-3 2-1,1 1-1,2 2-2,-2 2-2,2 3-1,1 3-1,2 3 0,-2 5 0,6 4 0,-4 4 6,2 2 7,-1 5 10,-1 2 5,1 4 10,-3 0 3,0 1 0,0-4-9,0-4-6,1-1-8,-3-6-7,3-4-7,-4-7-6,2-3-4,-2-4-5,5-3-6,-5-6-18,3-2-26,-1-4-35,1-7-43,-2-4-44,0-3-48,-2-6-127,-2-2-163,0-5-63,-2-1-9,0 2-29,0-1-30</inkml:trace>
          <inkml:trace contextRef="#ctx0" brushRef="#br0" timeOffset="4234.2823">2934-1392 74,'-2'0'479,"2"2"47,-2-2-18,2 2-64,-2 0-126,-1-2-131,3 3-74,0-1-41,0 2-16,0-2-7,0 1-6,0-2-6,3 2-2,-3-1-4,2-2-3,-2 2-3,0 0-2,0-2-6,0 0-1,0 0-2,0 0-5,-2 1-2,-2-1-2,-2 5 0,1-1-3,-4 4 2,-2-2 2,0 3-3,-6-2 3,3 4 2,-4 2 0,-2 2-3,2 0 0,-2 0 2,4 0-1,-1 0 0,3-1 2,1-2 0,5-1 2,1-1-1,1-1 1,6-3 2,0 1 3,6-1 3,1 1 1,4-3 6,2 2 2,2-2 1,2 2-4,0-1-2,0 4-2,-5-3-6,4 1-6,-4 1-4,-2-1-1,-2-1-1,-2 1-5,-2-1-6,3 1-10,-5 1-18,0-2-31,2-1-47,-2 1-201,2-2-130,2 0-61,-2 1-33,2 1-62,0-2 7</inkml:trace>
          <inkml:trace contextRef="#ctx0" brushRef="#br0" timeOffset="3515.5232">2852-1253 314,'-4'3'465,"4"-3"12,-4-3-56,1 1-80,2 1-94,-2-4-92,2 2-66,-4 2-36,3-2-22,0 3-10,0-2-7,0-1-4,-1 3-3,3 0 0,-1 0 0,1 0-3,0 0 2,0 0 0,0 0-2,0 0 3,0 0-3,0 0 0,0 0-2,0 0-1,0 0 0,-3 0-3,3 0 2,0 0 0,0 0 4,0 0 3,0 3 5,0-3 4,0 0 5,0 0 3,0 0 4,0 0 2,0 0 1,0 0-3,0 0-2,0 0-1,0 0-6,0 0-5,0 0-7,0 0-2,-3 2-2,3-2-2,0 3 0,0-3 0,0 1 2,0-1-1,0 0 1,0 0 0,0 0 3,0 0 1,0 0 1,0 0 3,0 0 1,0 0-2,0 0 1,0 0-4,0 0 0,0 0-3,0 0-1,0 0-1,0 0 0,0 0-1,0 0 0,0 0 1,0 0 0,0 0 1,0 0 0,0 0 1,0 0 0,0 0 0,0 0 2,0 0 0,0 0 1,0 0-2,0 0 0,0 0-3,0 0-1,0 0-1,0 0 0,0 0 0,0 0 0,0 0 0,0 0 2,0 0 0,0 0 0,0 0 0,0 0-2,0 0 1,0 0-1,0 0 0,0 0 0,0 0 3,0 0 3,0 0 1,0 0 1,0 0 0,0 0-1,0-1-3,0 1 0,0 0-1,0 0-2,0 0-1,0 0 1,0 0 0,0 0 0,3 0-1,-3 0 0,3 1 0,-2 2 1,4-3 0,-3 5-1,2-4 0,2 1 0,-2 1 0,3 1 0,2-3 0,-1 3 2,5-1 0,1-3 1,-2 2 1,2 0-2,6-2 1,-2 0-2,0-2 1,2 0 0,-1 0-2,-2 1 2,4-4 0,-4 1-2,1-1 1,-1 0-1,0 4 1,-2-3 0,-2 4-1,0-3-1,-5 3-2,2 0-16,-5 3-22,-2-3-37,-3 4-172,0-4-150,-4 5-76,-6-4-37,0-1-67,-2 0-12</inkml:trace>
          <inkml:trace contextRef="#ctx0" brushRef="#br0" timeOffset="-2671.7587">2158-1533 6,'0'-5'411,"0"3"57,0-2 2,0-1-80,0 3-97,0 0-104,0 0-80,0 2-54,3-2-34,-2 2-26,-1 0-24,3 0-26,-2 2-41,-1 0-30,0 0-19,0 0-7,0 3 8,0-1 9,0-1 8,0 5-18,0-2-40,0 1-58,0-1-34,0-1-10</inkml:trace>
          <inkml:trace contextRef="#ctx0" brushRef="#br0" timeOffset="5203.0036">3686-1596 453,'-6'0'518,"-1"0"0,-1-1-71,-1 1-89,2 1-135,2-1-88,-4 3-45,2-2-21,0 2-9,3 0-4,0-3 4,0 3 5,0-1 3,2-2 6,-1 3 7,3-2 1,-1-1-1,-2 3-6,3-3-6,0 0-10,3 0-10,-2 0-10,2 2-7,1 1-6,2 0-4,2-1-6,3 3-5,2-1-1,8 0-3,3-2 0,4 3 1,7-1-5,1-2 1,5-2-3,-1 0-5,1 0-15,-6 0-19,-4 0-29,-7 1-34,-5 3-35,-8-4-43,-11 0-198,-6 4-113,-4 0-38,-13 3-17,0 1-60,-4 1 11</inkml:trace>
          <inkml:trace contextRef="#ctx0" brushRef="#br0" timeOffset="5531.0895">3656-1381 273,'-7'2'521,"2"0"26,0 0-40,3-2-65,0 3-139,-1-2-102,3-1-60,3 3-32,1-1-14,1 2-11,0-3-7,6 3-2,5-3-5,1 3-3,2-1-9,6-1-11,-1 1-8,2-3-14,2 2-19,-2-1-29,-3-1-33,-4 4-43,-2-4-79,-6 3-224,-2-1-105,-9-2-40,0 0-25,-5 4-55,-2 2 55</inkml:trace>
        </inkml:traceGroup>
        <inkml:traceGroup>
          <inkml:annotationXML>
            <emma:emma xmlns:emma="http://www.w3.org/2003/04/emma" version="1.0">
              <emma:interpretation id="{104AF79B-9528-436D-8F3E-8494759DC4AA}" emma:medium="tactile" emma:mode="ink">
                <msink:context xmlns:msink="http://schemas.microsoft.com/ink/2010/main" type="inkWord" rotatedBoundingBox="12870,6716 14376,6703 14385,7706 12878,7719"/>
              </emma:interpretation>
            </emma:emma>
          </inkml:annotationXML>
          <inkml:trace contextRef="#ctx0" brushRef="#br0" timeOffset="10984.0469">6011-1555 22,'-4'-2'462,"2"0"59,0 2 0,-1 0-60,3 0-97,0 0-126,0 0-80,0 0-47,0 0-29,-1 0-17,-2 2-12,-1 2-4,-5 5-3,-2 4-1,-4 4-2,2 4-7,-3 5-10,-1 4-8,-3 0-5,3 0-6,5-2-1,-4-3-3,5-1-1,5-6 0,-1-1-1,2-7-2,5-5-1,0-4 0,5-5-6,0-4-1,3-7-1,1-6 1,-1-1 0,3-6 0,-2 0 2,2 0-1,-3-3 3,1 6 1,-3 3-1,0 4 3,1 1 0,-3 4 2,-1 4 0,-1 3 1,0-1 2,4 5 4,-2 2 5,0 2 1,5 0 5,-1 7 1,3 2-1,2 2-1,2 4-2,1 1-1,-1 0-4,3 4 1,-1 2-3,3-4 0,-1 2-1,-2-3-2,-1 0 0,-5-4-2,1 1-1,-6-7 2,1 5 4,-4-5 5,-3 0 3,-6-4 4,1 2 1,-7 0-1,-4-2-2,-6-2-4,-6 1-5,-2 1 1,-4-3-4,-2 2 2,3-1-4,1-2-6,4-1-13,7 3-23,3-3-25,8 2-36,3-2-42,7 2-175,0-2-137,11-2-54,2 0-25,8-1-59,1-1-3</inkml:trace>
          <inkml:trace contextRef="#ctx0" brushRef="#br0" timeOffset="11796.5396">6457-1429 3,'7'-2'443,"-2"-1"73,2 2-1,-2-1-63,-4-2-57,3 4-99,-4-3-82,3 3-52,-3-1-29,0 1-23,0 1-20,-3 2-12,2 1-11,-3 2-9,-1 3-6,1 1-4,-3 5-4,6 1-8,-5-1-6,6 4-4,0-1-3,0-2-1,6 0-2,-1 5 0,7-6-1,0 0-2,8-5-3,-2-1 0,4-5-3,2-1-2,-3-6-3,3-1-3,-6-3 2,-2 0 0,2-8 4,-10-2 5,1-1 4,-5-6 4,-4-2-3,-4-4 0,-7-2-5,-9-5-3,-1-1-3,-7-2-5,-2-1-3,-4-1-3,-3 2-1,-1 0-4,-1 1-1,5 5 5,-1-1 9,6 6 10,4 1 9,2 4 11,11 7 5,3-1-1,9 6-3,9-1-2,8 2-7,6 1-4,7 3-1,5 0-6,5 3-15,1 4-28,0 0-42,-8 0-53,2 3-65,-8-3-96,-9 1-220,-7 4-95,-8-1-19,-7 5 0,-7 2-42,-5 1 76</inkml:trace>
          <inkml:trace contextRef="#ctx0" brushRef="#br0" timeOffset="33124.0122">5188-1377 203,'3'0'473,"-2"2"41,-1-2-41,0 3-73,0-3-97,0 0-99,0 0-59,0-3-31,0 3-20,0-2-10,0-2-13,3-1-13,-1 1-7,0 2-7,-2-3-9,4 1-8,-2 0-7,2-3-5,2 3-3,-1-2-4,2-1-4,2-1 0,-1 0-2,2-6 0,4 2-1,-1-3 1,2-3 0,-1-1-1,1 0 0,-2-3 1,0 3 1,-5 0-1,3 0 0,-4 3 3,-3 2 2,1-1 0,-4 4 1,2 3 3,-3-1 1,0 2 1,0 1 4,-3 2 6,3-1-1,-1 3 1,-2 0-2,-1 1-1,-1 1-5,1 1-8,-3-1 0,2 2-3,0 0-2,-1 0 2,1 2 3,-1 3 0,0 0 1,1 0 2,0 2 6,-1 5 4,2 1 4,-2 3 5,4 0 4,-3 1-1,0 5 2,-1 2-5,1 2-3,0 4-5,-2 0-2,2 5 0,-5-1-1,4 4 1,-1-1 1,2 2 3,0-3 1,1 0 0,2-1 0,0-2-3,4-4-2,0-2-4,7-4-3,-1-3-4,5-3-5,2-4-5,-1-7-6,6-1-3,2-7-2,-3-3-4,3-6 0,-4-1 4,2-7 1,-2-2 3,-6-8 2,-3 1 1,-5-7 3,-7 2 5,-4 0 8,-3 2 3,-9 5 4,-2 9-2,-6 6-8,2 9-22,0 6-47,4 9-61,1 0-76,12 4-250,2 1-121,12-1-43,2-1-6,5-3-44,6-3 34</inkml:trace>
        </inkml:traceGroup>
        <inkml:traceGroup>
          <inkml:annotationXML>
            <emma:emma xmlns:emma="http://www.w3.org/2003/04/emma" version="1.0">
              <emma:interpretation id="{F9469576-1249-4457-BA88-C9473297CB3B}" emma:medium="tactile" emma:mode="ink">
                <msink:context xmlns:msink="http://schemas.microsoft.com/ink/2010/main" type="inkWord" rotatedBoundingBox="14830,7296 15305,7292 15306,7325 14831,7329"/>
              </emma:interpretation>
            </emma:emma>
          </inkml:annotationXML>
          <inkml:trace contextRef="#ctx0" brushRef="#br0" timeOffset="12921.4934">7177-1371 400,'-5'3'508,"1"-1"11,3-2-73,-2-2-89,0-1-122,2 3-99,-2 0-56,3 0-27,-2-1-13,2-2-2,-2 3 2,0-2 8,2 2 11,-2 0 7,2 0 8,-2 0 0,-1 0-1,3 0-6,0 0-7,0 0-13,0 0-11,0 0-8,0 0-2,0 0-1,0 0-1,0 0 4,0 0 6,0 0 7,0 0 4,0 0 4,0 0 4,0 0-1,3 0-3,-1-2-4,-2 2-5,2 0-4,-2 0-5,4 0-7,-2 0-2,8 0-3,0 0-4,5 0-2,4 0-1,4 0-2,8 0-3,5 0-4,2 0-1,5 0 0,1-2-4,-2 2 0,-6 0 2,-1 0 5,-10 0 7,-2 0 6,-11 0 9,-2 0-2,-3 0-11,-4 0-28,-6 0-51,2 4-69,-2-2-81,0 2-260,2 1-121,1-5-42,1 5 4,2 0-41,1 2 26</inkml:trace>
        </inkml:traceGroup>
        <inkml:traceGroup>
          <inkml:annotationXML>
            <emma:emma xmlns:emma="http://www.w3.org/2003/04/emma" version="1.0">
              <emma:interpretation id="{077CF1A1-5177-4589-A743-9E3C291D09B6}" emma:medium="tactile" emma:mode="ink">
                <msink:context xmlns:msink="http://schemas.microsoft.com/ink/2010/main" type="inkWord" rotatedBoundingBox="16131,6764 17571,6752 17580,7764 16139,7776"/>
              </emma:interpretation>
            </emma:emma>
          </inkml:annotationXML>
          <inkml:trace contextRef="#ctx0" brushRef="#br0" timeOffset="17827.6246">8449-1317 167,'5'-2'521,"-1"2"46,4-3-28,3-1-32,5 1-146,1-5-117,2 4-73,6 1-41,3-2-30,6 1-26,4 1-18,0 2-14,5 1-15,-1 1-17,-3-1-19,-1 4-34,0 1-41,-11 0-67,-1-1-189,-9-3-127,-4 4-52,-9-2-27,-4-3-57,-4 3 36</inkml:trace>
          <inkml:trace contextRef="#ctx0" brushRef="#br0" timeOffset="18515.076">8627-1158 425,'-4'-5'532,"0"1"9,0-5-49,1 3-82,1-1-133,1-1-84,-2 4-52,3-4-31,0 5-29,4 1-20,1 0-17,-1-1-13,3 3-11,1 0-7,1 0-4,3 3-2,4 3-1,0 0-2,7 1 1,-2 1-1,1 4 0,2-3-2,-2-2 2,-3 4-2,-4-2 0,-4-4-1,-5 4 0,-8 1 1,-4-2-2,-4 0 1,-10 4 0,0-2 1,-1 1-1,-2 0 0,-1 1 1,0 0-2,6 0 0,0 0 2,1-1 0,4 0 3,2-3 3,3 2 2,2-2 4,2 1 4,1-3 7,3 3 9,3-4 10,2 0 7,1 1 10,10-1 1,0-1-3,8-2-8,4 0-9,4 0-12,1-2-11,3-2-6,-1 2-6,-3-2-5,-2 0-3,-7 2-6,-3-2-13,-6 2-12,-3 0-16,-2 2-27,-7-2-38,0 2-50,-2-2-212,-2 4-129,-2-1-56,4-3-19,0 0-55,0 0 3</inkml:trace>
          <inkml:trace contextRef="#ctx0" brushRef="#br0" timeOffset="40889.4058">8743-1793 393,'5'2'493,"-4"-2"11,3 0-76,2-2-86,-5 1-102,2 1-88,-1-3-44,0 1-19,2 2-8,-4-1-9,2-3-6,1 0-4,-3 0-9,0-2-4,-3 1-6,1-1-4,-2-1-5,2-1-5,-4-1-7,-1 0-6,-2 1-7,-2 1-2,-4-1-3,-3 2-1,1 1 2,-5 4 6,-4 1 6,4 1 5,-1 4 5,1 1 5,4 2 1,-4 6 0,7 3-2,3 0-4,1 4-4,-1 2-6,8-3-4,3 1-3,2-2-4,3-4 1,3 1-2,9-7-2,-4-5-1,5-4-1,3-3 0,-3-3-1,-1-3 0,1-2 0,0 0 1,-1-4 2,-5-2 0,0 5-1,-3-1 2,1 2 3,-8 1-1,3 3 0,-1 1 0,0 1 1,-3 4-2,0 1-3,0 0-1,0 4 0,0 4 1,0-1 1,0 3 0,1 4 0,2 1 1,-2 1-1,4 7 0,-1-1-1,0 3-2,0 4 1,2-1-1,-1 2-1,-3 0 1,1 0-3,-3-2 0,-3 2-1,1-5 1,-3 2-1,-1-7 0,2-2 3,0-3 1,-2-4 0,-2-2 1,-3-6 0,-2 1 0,-2-4 0,-1-4 0,4 1 2,-8-6 0,7-4 4,-2 0 3,5-5 4,3 3 6,0-2 3,3-3 4,8 6 1,2-3-1,2 2-7,6 0-2,4 2-7,3 3-12,1-1-21,0 2-38,0 2-51,1-5-84,-2 3-236,-4 1-114,-1 0-41,2 4-14,-5 1-52,-2 1 55</inkml:trace>
          <inkml:trace contextRef="#ctx0" brushRef="#br0" timeOffset="50404.7489">9556-1586 285,'0'0'517,"0"-1"25,0-1-45,0 2-67,0-3-147,0 2-102,0-2-58,0 3-30,0-1-14,-3-3-9,1 4 2,2-3 2,-2 1 8,2-3 9,-2 1 5,-1 2 5,3 0-2,-1 0-8,-2 0-14,2-1-16,-2 6-17,-4-1-17,1 4-9,0 5-6,-6 1-4,2 6-1,-2 5-3,1 3-1,-5 3-2,2 4 1,-1 1 0,0 1 2,0-2-1,-3 2-3,8-2-11,-1-5-22,0-8-25,5-2-33,-1-5-42,3-8-47,4-1-126,0-4-167,0-9-69,4-4-19,1 0-33,-1-3-31</inkml:trace>
          <inkml:trace contextRef="#ctx0" brushRef="#br0" timeOffset="50795.3582">9439-1533 30,'9'-18'453,"2"3"61,-3 3 1,-3-2-76,-1 4-84,0 1-107,-1 1-77,-2 4-41,-1 1-26,3-1-14,0 4-14,-3 4-7,0 1-4,0 4-2,1 1-1,-1 5 1,4 3 1,-1 2-3,1 6-5,5 4-6,-1 4-4,1 3-6,2-1-6,1 1-8,4-3-4,-4-1-6,4 0-2,-2-3-3,1-3-4,-1-7-4,-2 0-19,-1-5-32,0 0-41,-3-5-58,-4-2-211,1-5-152,-5-3-59,0 0-15,-5-3-50,1-5-5</inkml:trace>
          <inkml:trace contextRef="#ctx0" brushRef="#br0" timeOffset="51264.0948">9343-1176 46,'-2'0'494,"2"0"61,0 0-9,0 0-33,0-1-104,0 1-136,-2 0-77,2 0-49,0 0-34,-5 0-31,5 0-20,-1 1-12,-2-1-7,3 4-6,-1 0-5,-2-1-3,0 1-7,-1 0-6,3 1-6,-2-1-2,1-2-3,2 3-4,0-1 0,2 1 0,2-1 1,6-3 1,0 4 1,2-4 2,6-1 3,-1 0 0,7 0-1,0 0 2,4 0-3,-3-1-5,5 1-16,-3 0-27,1 0-40,-5-2-54,-5 2-195,-3-3-151,-2 3-65,-4-1-21,-3-2-54,0-2-3</inkml:trace>
          <inkml:trace contextRef="#ctx0" brushRef="#br0" timeOffset="52092.2308">9617-1866 374,'-1'4'528,"-5"-4"12,5 0-42,-2 0-82,3-4-141,-1 2-96,1-2-52,1-1-31,-1 1-20,4-2-13,2-3-13,-5 5-3,6-2-6,-1 2-3,-2-1-8,6 3-5,-4 0-5,5 0-6,1 2-5,4 2-4,-4 0 2,1 1 3,0 5 0,-2-2-1,0 3 1,-5 0 2,-2 1-8,-2-1-3,-2-1-7,-4 3-4,-3-3 0,-1 2 0,-5-1 0,-1 2 0,0-4 7,3 1 3,1 1 0,-1 0 3,3-1 0,3 3 4,1-2 2,4 1 1,4 0 1,6 1 0,6-2-5,2 2 6,4-2 2,5-4-10,-2 0-17,3-1-33,-4-4-49,-2 0-248,-4 0-138,-2 0-59,-11 0-29,-5 0-67,0 0 8</inkml:trace>
        </inkml:traceGroup>
      </inkml:traceGroup>
    </inkml:traceGroup>
    <inkml:traceGroup>
      <inkml:annotationXML>
        <emma:emma xmlns:emma="http://www.w3.org/2003/04/emma" version="1.0">
          <emma:interpretation id="{C03AC98B-F854-4D3D-BC50-CFC8CE3F7349}" emma:medium="tactile" emma:mode="ink">
            <msink:context xmlns:msink="http://schemas.microsoft.com/ink/2010/main" type="paragraph" rotatedBoundingBox="8911,8741 18618,8603 18633,9656 8926,97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D2266D-4562-4C8B-862D-9D1DBD21D9C0}" emma:medium="tactile" emma:mode="ink">
              <msink:context xmlns:msink="http://schemas.microsoft.com/ink/2010/main" type="line" rotatedBoundingBox="8911,8741 18618,8603 18633,9656 8926,9794"/>
            </emma:interpretation>
          </emma:emma>
        </inkml:annotationXML>
        <inkml:traceGroup>
          <inkml:annotationXML>
            <emma:emma xmlns:emma="http://www.w3.org/2003/04/emma" version="1.0">
              <emma:interpretation id="{8FC76C6C-AAD4-4770-97D1-1F7BBDAB73FD}" emma:medium="tactile" emma:mode="ink">
                <msink:context xmlns:msink="http://schemas.microsoft.com/ink/2010/main" type="inkWord" rotatedBoundingBox="8911,8741 10323,8721 10338,9774 8926,9794"/>
              </emma:interpretation>
            </emma:emma>
          </inkml:annotationXML>
          <inkml:trace contextRef="#ctx0" brushRef="#br0" timeOffset="-151786.0656">1249 1083 209,'-6'-2'494,"2"2"36,4 0-33,2-2-69,5 2-115,1-1-97,7-5-47,2 4-21,4 0-15,2-2-13,-1 4-15,2 0-24,1 0-28,-2 4-50,0-2-66,1 0-182,-3-2-185,4 0-89,2-4-43,2-1-53,-1-1-28</inkml:trace>
          <inkml:trace contextRef="#ctx0" brushRef="#br0" timeOffset="-152082.9435">1473 500 109,'-3'2'481,"-1"-2"50,0 3-8,0-3-60,0 0-103,-1 0-103,3 0-54,0 0-26,-1 0-15,3-3-10,-1 3-4,-2-2-9,3 2-9,-1 0-10,1 0-9,-3 0-10,-1 2-14,-3 6-10,-2 8-11,-2 4-14,-3 8-12,1 3-8,-2 7-7,2 6-10,-2 4-3,3-4-2,0 1-2,4-2-5,0-7-5,1-5-8,3-7-10,-1-6-25,5-8-33,0-6-43,0-9-41,7-9-37,-3-2-28,1-8-6,0-4 14,1-5 29,-1 2 39,-2-4 40,1 3 39,1 2 35,-5 3 32,1 1 26,-1 0 17,3 5 18,-2-1 11,-1 5 8,3 0 10,0 2 8,-2 1 4,3 4 2,1 0 4,1 1 0,0 1-2,1 5-3,4 3-2,-1 3-4,3 3-2,-2 7-3,2 4-10,-1 10-9,4-2-11,3 10-11,-2 4-11,4 5-10,6 0-5,-4 3-7,0 1-3,3-4-3,-2-4-4,-3 1-7,-4-9-10,0-3-22,-3-8-32,-6-1-56,-2-9-76,-2-4-218,-4-7-160,-6 3-63,-5-3-10,-4-3-26,-3 1-6</inkml:trace>
          <inkml:trace contextRef="#ctx0" brushRef="#br0" timeOffset="-151067.3473">2036 848 27,'11'-9'485,"-2"2"69,-4-1-5,2 1-46,-2 1-93,-5-1-129,0 0-80,0 4-48,-5 0-33,-2 2-21,2 1-14,-4 4-15,1 4-8,-3 1 0,-2 4-1,-1 2 2,4 4 0,-1 1 0,4-1-4,2 4-6,3-2-7,2 1-9,2 0-8,3-2-8,5-3-4,2 1-6,4-4-3,5-4-3,0-4 0,4-4 0,2-2-4,-4-4-1,3-1 1,-5-7 1,-2-2-2,-3-1-2,-5-2 2,-5-3 1,-4-7-4,-6-2-2,-7-8 1,-6-3-2,-7-6-1,-5 0-1,-9-6 2,0 1 4,-5 2 8,-3-3 8,-2 1 10,1 6 11,4-1 12,7 0 9,4 9 5,11-2-3,10 5-3,6 5-6,11 1-11,9 6-12,7 0-13,8 5-2,2 2-15,6 3-29,1 9-49,-5 3-80,1 3-95,-5 2-266,-4 2-128,-8 4-39,-1 4 11,-6 4-25,0 3 39</inkml:trace>
          <inkml:trace contextRef="#ctx0" brushRef="#br0" timeOffset="-150504.8543">2383 189 108,'-6'-10'508,"-3"1"52,5-1-22,2 1-28,0-2-141,4-1-125,4 2-73,3 0-38,2-1-28,5 3-22,4-4-16,1 7-9,1-4-8,4 1-10,-7 2-5,1 5 1,-8 1 7,-2 1 6,-3 5 5,-3 6 3,-5 3-1,-3 2-9,-6 5-9,0 2-12,2-4-10,-8 7-7,5-4-3,3-2-4,-1 3 0,3-4 1,1 3 4,1-5 4,4-2 7,4 0 8,3-4 8,3-1 1,1-2-3,5-3-3,0-2-7,1-2-23,0 1-42,1-3-67,-1 0-84,-4-3-264,-2 3-133,-3 0-53,-8 0-2,4 3-43,-4-3 32</inkml:trace>
        </inkml:traceGroup>
        <inkml:traceGroup>
          <inkml:annotationXML>
            <emma:emma xmlns:emma="http://www.w3.org/2003/04/emma" version="1.0">
              <emma:interpretation id="{C22C8D86-882E-49AC-8E81-27C9CB2F7AF1}" emma:medium="tactile" emma:mode="ink">
                <msink:context xmlns:msink="http://schemas.microsoft.com/ink/2010/main" type="inkWord" rotatedBoundingBox="10943,9469 11402,9462 11403,9506 10944,9513"/>
              </emma:interpretation>
            </emma:emma>
          </inkml:annotationXML>
          <inkml:trace contextRef="#ctx0" brushRef="#br0" timeOffset="-148083.0625">3281 794 251,'-4'2'497,"0"-1"34,1-1-41,1 0-80,-2 0-115,4 0-104,-3 0-59,3 0-31,0 0-18,-1 0-7,1 0-1,-3 0 1,3 0 7,0 0 2,0 0 2,0 0 2,0 0-1,4 3-2,3-1-5,-1 0-5,8 0-6,3 1-8,8 2-11,6-2-9,7 3-12,5-5-7,-1 4-10,4-5-6,-4 1-6,-5 1 0,-7-2-1,-4 0-1,-7 0-3,-9 0-11,0 0-25,-6-2-38,-4 1-49,-3 1-58,2-5-147,1 5-177,0 0-69,0 0-10,6 2-25,0 1-27</inkml:trace>
        </inkml:traceGroup>
        <inkml:traceGroup>
          <inkml:annotationXML>
            <emma:emma xmlns:emma="http://www.w3.org/2003/04/emma" version="1.0">
              <emma:interpretation id="{C5D975E2-E602-419F-8E82-22DD84691428}" emma:medium="tactile" emma:mode="ink">
                <msink:context xmlns:msink="http://schemas.microsoft.com/ink/2010/main" type="inkWord" rotatedBoundingBox="11872,8825 14163,8792 14174,9622 11884,9655"/>
              </emma:interpretation>
            </emma:emma>
          </inkml:annotationXML>
          <inkml:trace contextRef="#ctx0" brushRef="#br0" timeOffset="-147036.2112">4201 723 112,'-3'3'499,"2"-2"47,-2 2-23,3-3-46,3-3-145,-2-1-129,6-1-75,1-4-42,4-1-26,0-5-10,2-2-10,2-5-5,-1-3-4,5-3-3,-6-3-2,0-2-5,-2-2 0,-2 2-2,-3 2 2,-3 4 3,-2 3-1,1 4 0,-3 6 0,0 5-4,0 3-4,0 6 0,0 3 7,-3 6 12,3 8 18,0 5 22,0 3 19,3 10 19,-3 3 8,1 4-1,3 4-5,2 0-11,-1-1-15,2 2-21,-1-6-14,4-4-14,-5-2-11,2-9-11,-3-2-6,2-6-9,0-1-11,-2-5-26,0-4-45,-2-1-60,0-3-77,0-3-212,-2-1-161,0 0-63,0-5 2,0-8-18,1 2-12</inkml:trace>
          <inkml:trace contextRef="#ctx0" brushRef="#br0" timeOffset="-146536.2147">4716 574 264,'6'-5'518,"-5"2"39,3 3-38,-4-2-56,0 2-121,0 2-88,-1 6-54,-2 1-31,3 1-18,-1 10-14,1 5-16,0 2-22,0 3-17,1 2-17,6 1-15,2 1-12,3-4-9,5-1-5,4-3-5,6-8-4,2-1-5,3-7-4,5-7-3,-1-8-4,5-5-1,-2-10 0,-5-7 0,-2-6 0,-8-8-1,-9-5-1,-11 0-4,-11-3 1,-10 2 0,-12 6-2,-13 7-1,-3 11-3,-5 9-8,-1 14-33,2 11-58,7 7-73,3 9-248,14 3-126,8 1-51,13 4-10,9-1-46,12-3 35</inkml:trace>
          <inkml:trace contextRef="#ctx0" brushRef="#br0" timeOffset="-144708.1631">5646 481 212,'4'-3'488,"-4"6"29,0-1-28,-4 2-74,3 4-129,-6 2-96,4 9-47,-7 0-20,2 7-14,-2 3-11,-1 3-18,-5 3-12,5 1-16,-1-1-13,0-3-14,7-6-9,-4-3-6,2-6-4,3-3-4,3-9-1,1 0-6,0-10-9,1 0-10,3-11-7,3-2-8,0-5-5,-1 0 3,2-4 4,-1-1 7,3-1 8,0-1 9,-2 3 8,2-2 11,1 5 15,-4 2 18,2 0 20,-4 5 20,1 4 12,-3 3 3,1 1 2,0 4 4,3 5-5,2 2-8,-1 7-4,3 4-2,2 4-7,5 7-8,-4 1-11,1 2-8,2 8-12,0 0-7,-2 1-7,-4 3-7,-1 0-7,0-2 0,-4-3-1,1-7-4,-6-5 1,3-1-1,-4-6 2,-1-4-3,-3-6 1,-3 1 0,-3-6 0,-4-6 0,-3 3-1,-2-2 1,-9-2 0,1 2 3,-8 0-1,3 3-1,-1 0-1,4 4-2,3 0-9,4 3-23,6 0-37,4 0-58,7 2-73,5 2-243,5-8-143,7 4-54,7-5-4,4-5-32,5 4 3</inkml:trace>
          <inkml:trace contextRef="#ctx0" brushRef="#br0" timeOffset="-143958.1493">6247 678 453,'17'-9'566,"1"-3"-3,-8 5-21,1-4-89,-3 6-143,-1-4-82,-3 4-47,0-2-26,1 2-23,-4 5-19,-1 0-17,-4 0-10,0 5-9,-5 2-15,1 1-12,-5 3-8,2 2-8,-1 2-7,-1 2-9,2 5 6,2-1 1,2 2-2,3-1-2,4 0-5,0 1-3,7-2-5,2-3 7,3 1 2,4-4 5,5 0-2,2-6 5,1-7 0,1-2-12,2-7-4,-3-5-3,-3-2-3,-3-4-2,-3-4-1,-3-6 0,-8-5-3,-4-4 0,-7 0-4,-6-2 0,-8-2-2,-4 2-1,-7-3-7,-6 0-2,-1 6 0,-5 1 2,4-2 3,-4 5 1,8 2 12,4 2 8,6 1 8,10 9 3,4-1 0,10 2 4,10 0-4,10 2-6,8 0-5,7 1 5,6 4 6,6 0-2,0 3-16,-2 2-32,-2 0-55,-6 2-83,-10 1-118,-4-3-240,-10 5-111,-11 0-24,-6 5 11,-7 0-33,-4 5 77</inkml:trace>
        </inkml:traceGroup>
        <inkml:traceGroup>
          <inkml:annotationXML>
            <emma:emma xmlns:emma="http://www.w3.org/2003/04/emma" version="1.0">
              <emma:interpretation id="{9D6CF427-DD75-4E40-9038-B73AF547FC35}" emma:medium="tactile" emma:mode="ink">
                <msink:context xmlns:msink="http://schemas.microsoft.com/ink/2010/main" type="inkWord" rotatedBoundingBox="14995,9235 15547,9227 15553,9691 15002,9698"/>
              </emma:interpretation>
            </emma:emma>
          </inkml:annotationXML>
          <inkml:trace contextRef="#ctx0" brushRef="#br0" timeOffset="-139427.0684">7312 772 89,'4'3'137,"1"-3"32,1 2 67,0-2 86,0 0 38,-2 0-14,2 0-15,-2 2-23,-3-2-52,-1 2-75,0-1-46,0-1-33,0 4-20,0-3-7,-1-1-7,-2 3-3,2-3-1,1 1 6,-3 2 6,3-3 7,0 0 6,-3 0 1,3 0-2,0 2-5,-1-2-10,-2 0-16,3 0-13,0 0-13,0 0-7,0 0-10,3 0-4,-2 1-1,2-1 2,1 3 0,3-1 1,2-2-1,2 2-1,1 0-4,5 1-3,7-3-2,1 2-1,10 1-3,0-3-2,0 1 1,4 1 1,2-2-3,-3 2-1,1-2-5,-3-2-12,-3 2-22,-5-2-29,-10 1-38,-3 1-48,-4-5-65,-5 2-197,-6 3-112,-6-2-39,0 0-8,-3 2-48,1-2 32</inkml:trace>
          <inkml:trace contextRef="#ctx0" brushRef="#br0" timeOffset="-139020.8333">7560 593 119,'0'-9'518,"0"2"55,3 1-24,-2 1-32,-1 1-131,3-1-131,3 5-74,2 0-39,-1 7-18,0 3-4,-1 5 5,-2 4 0,-1 1-2,-2 9-6,2 3-14,-3 0-22,-3 2-21,3 2-16,-1 2-16,-2-4-24,3-3-34,0-3-50,3-4-70,4 0-219,-2-4-183,5-8-81,4-2-16,-5-5-25,-4-3-30</inkml:trace>
        </inkml:traceGroup>
        <inkml:traceGroup>
          <inkml:annotationXML>
            <emma:emma xmlns:emma="http://www.w3.org/2003/04/emma" version="1.0">
              <emma:interpretation id="{8DBF6A57-DE8B-4A56-A60D-83F1ED9313B1}" emma:medium="tactile" emma:mode="ink">
                <msink:context xmlns:msink="http://schemas.microsoft.com/ink/2010/main" type="inkWord" rotatedBoundingBox="16119,8888 18621,8852 18632,9570 16129,9606"/>
              </emma:interpretation>
            </emma:emma>
          </inkml:annotationXML>
          <inkml:trace contextRef="#ctx0" brushRef="#br0" timeOffset="-138302.0928">8444 251 133,'-3'4'515,"0"-1"47,-1 1-21,4-1-22,-1-2-145,1 3-110,0-4-61,1 5-25,2 0-20,-2 5-7,5 1-9,-2 4-8,0 4-10,0 4-9,-2 6-7,1 6-12,-2 3-12,3 7-14,-4 4-10,3 2-16,-3 1-13,0 0-11,0-4-14,-3-3-17,3-8-28,0-6-39,0-4-59,3-10-82,0-4-244,-2-9-149,3-6-57,3-7 0,2-8-25,2-3-4</inkml:trace>
          <inkml:trace contextRef="#ctx0" brushRef="#br0" timeOffset="-137802.0832">8963 309 330,'12'-6'550,"-4"0"22,0 1-27,-1-1-53,0 0-165,-4 6-96,0-3-59,0 6-33,-2 3-23,-1 5-16,-1 8-8,-6 6-10,-2 10-10,-2 8-15,-1-1-14,-4 7-11,-1 3-9,0-1-8,2-2-7,5-5-5,-1-5-9,0-5-8,5-7-14,-1-7-21,6-7-22,1-4-21,0-9-20,0-7-19,1-4-17,4-5-8,-3-7-44,4-3-109,2-1-114,-1-7-45,0-1-32,3 0-58,-1-1 43</inkml:trace>
          <inkml:trace contextRef="#ctx0" brushRef="#br0" timeOffset="-137317.7549">8962 368 4,'4'-24'450,"3"1"66,-3 1 6,0 0-65,1 5-82,-4 3-122,2 1-84,-3 4-46,0 0-28,-3 5-22,-3-1-14,0 5-11,-6 0-7,0 5-4,-2 0 2,-2 5 1,4-3 4,-4 3 2,4 0-3,1 2 0,2 0-2,2 1-2,6 0-3,1 1-3,1 4-1,9 0 0,-2 1 1,12 4 0,-2 4 0,10 2 1,3 1 1,-2 4 0,1 0 4,-2 1 3,-4-1 4,-2 0-1,-8-2 0,-6-1-2,-5-5-7,-6-2-8,-5-2-6,-5-3-7,-4-2-3,-5-8-5,-6 0-1,6-2-3,-6-5-4,4-2-3,3-2-14,1-1-22,5-1-39,5 2-57,3-5-75,4 4-252,9-3-118,-2 0-44,4 6-2,2-2-45,7 1 32</inkml:trace>
          <inkml:trace contextRef="#ctx0" brushRef="#br0" timeOffset="-136677.1525">9511 475 17,'-7'1'487,"3"4"67,2-3 1,-1-1-31,3-1-114,5 0-137,0 0-85,7 0-48,0-1-37,8-1-26,3-3-13,5 4-12,5 1 1,-1 0-5,4 0-4,1 0-5,-4 1-5,0-1-10,-7 2-35,-2 1-46,-6-3-60,-4 3-211,-6 0-153,-8-3-72,-2 3-25,-7-2-52,-8 6-4</inkml:trace>
          <inkml:trace contextRef="#ctx0" brushRef="#br0" timeOffset="-136427.1489">9599 625 174,'-10'9'547,"6"-4"55,4-2-24,4-2 7,7-2-163,5-2-115,5-1-75,4 3-45,6-5-36,1 6-38,4-1-27,-2 1-25,3 0-33,-3 1-56,-4-1-71,1 0-116,-9 0-244,2 2-122,-4 2-45,-4-3-8,1 6-49,1-6 78</inkml:trace>
          <inkml:trace contextRef="#ctx0" brushRef="#br0" timeOffset="-135942.8002">10385 516 130,'6'-7'504,"-1"2"54,-4 0-18,-1 0-55,-1 3-96,-2 0-117,-1 4-70,0 0-37,-5 5-26,2 1-15,3-1-14,-2 6-10,2 0-7,1 5-8,6-2-4,5 5-12,4-1-11,2 0-9,7-1-9,7-2-12,4-2-9,5-3-6,6-4-4,2-2-2,4-6-4,-2-6-1,1-4 2,-2-7 1,-3-3 4,-9-8 5,-2-8 8,-8-1 5,-9-7 4,-9-4 2,-12 1-6,-10-2-4,-12 7-6,-13 3-7,-7 13-12,-7 7-21,-6 13-33,0 10-50,-4 6-65,2 8-107,6 8-237,4 1-105,8 8-26,10 1 2,10 1-43,9-2 82</inkml:trace>
        </inkml:traceGroup>
      </inkml:traceGroup>
    </inkml:traceGroup>
    <inkml:traceGroup>
      <inkml:annotationXML>
        <emma:emma xmlns:emma="http://www.w3.org/2003/04/emma" version="1.0">
          <emma:interpretation id="{27E610E3-9E95-41C4-BA64-81F50B4D8F7A}" emma:medium="tactile" emma:mode="ink">
            <msink:context xmlns:msink="http://schemas.microsoft.com/ink/2010/main" type="paragraph" rotatedBoundingBox="7518,10481 19333,10570 19326,11472 7511,113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AD406D-A461-4C70-928F-3360F799EB52}" emma:medium="tactile" emma:mode="ink">
              <msink:context xmlns:msink="http://schemas.microsoft.com/ink/2010/main" type="line" rotatedBoundingBox="7518,10481 19333,10570 19326,11472 7511,11383"/>
            </emma:interpretation>
          </emma:emma>
        </inkml:annotationXML>
        <inkml:traceGroup>
          <inkml:annotationXML>
            <emma:emma xmlns:emma="http://www.w3.org/2003/04/emma" version="1.0">
              <emma:interpretation id="{92D19639-8B65-4E01-B10E-DC1BF6320D40}" emma:medium="tactile" emma:mode="ink">
                <msink:context xmlns:msink="http://schemas.microsoft.com/ink/2010/main" type="inkWord" rotatedBoundingBox="7516,10741 8635,10749 8630,11351 7511,11342"/>
              </emma:interpretation>
            </emma:emma>
          </inkml:annotationXML>
          <inkml:trace contextRef="#ctx0" brushRef="#br0" timeOffset="-128521.1467">-150 2167 3,'-4'-11'478,"0"3"66,0-3 6,-1 2-44,3 0-83,0 2-130,2 0-73,2 1-40,2-1-22,3-2-13,1 5-9,5-2-15,2 2-15,2 2-14,4 2-17,7 2-20,7 4-16,-1 2-11,5 8-16,-1 1-12,-2 1-7,2 9-2,-4 1-2,-6-1-2,-5 7 10,-3-1 6,-8 2 3,-6-1 0,-3 0 2,-6-4 2,-1 0 2,-6-5-5,-1 1 0,-6-3 0,-1-3-2,0-3-1,-6-2-4,0-2 2,-4-4-2,0 0 0,-4-5 0,4 0 0,3 1 0,4-3-1,1-1-4,3 3-13,9-1-19,2-1-37,6 2-50,7-2-75,4 0-251,6 0-119,3-2-42,5 0-10,6 0-49,3 0 32</inkml:trace>
          <inkml:trace contextRef="#ctx0" brushRef="#br0" timeOffset="-129083.63">-28 2128 275,'0'-5'511,"0"-4"36,0 2-36,0 3-61,0 0-125,0-1-101,3 3-53,1 2-28,-1 2-16,-2 3-6,4 5 0,-3 8-3,1 3-3,-3 7-8,3 6-12,-3 2-15,-3 9-16,3 3-9,-1 4-15,-1-3-13,2-3-9,-2-1-9,2-6-9,0-6-13,0-8-24,0-4-50,-2-8-66,-1-6-81,3-7-238,-4-2-114,1-5-38,-1-4 2,4-4-39,3-1 49</inkml:trace>
          <inkml:trace contextRef="#ctx0" brushRef="#br0" timeOffset="-128052.3692">545 2405 130,'-3'-4'468,"3"-3"55,3 4-19,-2-6-61,-1 4-77,3 1-104,0 2-66,1-1-40,2 2-29,2 1-23,7 0-25,2 0-18,7-3-16,1 2-15,8 1-18,1-4-28,0 3-34,3 1-39,-5-2-44,-2 0-102,-8 2-166,-10 2-79,-9 0-27,-12 7-44,-6 0-20,-4 1 104</inkml:trace>
          <inkml:trace contextRef="#ctx0" brushRef="#br0" timeOffset="-127864.9077">679 2491 421,'-1'10'558,"5"-1"19,4-8-16,8 3-77,5-4-135,3-4-79,1 3-61,0-1-51,-1 0-43,-2 2-46,-2 0-60,-2 0-68,-3 2-85,-2 0-256,-2-2-130,-5 1-55,1 4-17,-3-1-57,0-1 30</inkml:trace>
        </inkml:traceGroup>
        <inkml:traceGroup>
          <inkml:annotationXML>
            <emma:emma xmlns:emma="http://www.w3.org/2003/04/emma" version="1.0">
              <emma:interpretation id="{9B591A59-1D76-4213-A9FF-91FE3E8A361F}" emma:medium="tactile" emma:mode="ink">
                <msink:context xmlns:msink="http://schemas.microsoft.com/ink/2010/main" type="inkWord" rotatedBoundingBox="9166,10493 12625,10520 12618,11357 9159,11331"/>
              </emma:interpretation>
            </emma:emma>
          </inkml:annotationXML>
          <inkml:trace contextRef="#ctx0" brushRef="#br0" timeOffset="-130817.9165">1487 2227 458,'5'4'524,"-5"0"-8,2 1-44,-2-3-110,0 2-133,0-4-82,2 3-37,0-3-14,0 0-5,2-3-5,3 1-3,0-2 0,1-1-1,2-3-6,1-3-10,2 1-12,1-5-7,-3-1-9,3-3-8,-4 0-7,0-2-2,-2-3-1,-2 1-7,-3-3-3,-2 0-1,-1-1-1,-1 1-4,-4 2 1,1 4 2,-3-1 0,0 9 0,-3 3-3,-1 0-1,0 7 5,0 4 7,-5 3 5,4 0 9,1 7 10,-2 3 10,-1 5 3,6 3 2,-1 7-3,5 4-1,0 5 0,2 3-4,2 7 0,2 3-5,-1 6-2,5 1-3,0 0-7,0-3-8,4-4-2,1-6-5,6-5-6,6-8-2,-1-6-5,6-10-3,4-6-6,2-7-4,-1-8-2,0-7-1,-5-4 2,-6-9 1,-4-1 4,-8-2 2,-6-2 4,-8 1 4,-8 4 1,-14 8 1,-3 7 2,-9 7-3,4 8-17,-2 5-41,5 7-66,10 0-88,9 1-272,9-1-137,14-5-52,9-3 2,12-1-34,8-3 26</inkml:trace>
          <inkml:trace contextRef="#ctx0" brushRef="#br0" timeOffset="-130005.4431">1983 1966 29,'-4'1'349,"-2"-1"77,3 3 23,-1-6-40,-3 3-49,0-3-52,3-1-70,-2 1-58,-1-1-36,0-2-16,3-1-14,0 2-12,2-4-15,0 0-7,4 0-5,0-2-8,2 2 1,0-1-1,6-1-2,-2 1-6,2 1-6,4 0-9,0 3-11,-1 0-10,2 3-9,2 2-5,-1 2-6,-4 4-1,-1 4-1,5 1 0,-8 5 0,-2 0-1,-2 0 0,0 3-1,-4 0-1,-4-2-2,0-1 0,-5 0 2,1-3-1,-5 0 0,2-2 1,1 0 3,2-1-1,1-1-2,3-1 2,4 4 1,4-2 1,4 1-2,8-1 3,6-1 2,6 1-4,7-1-1,3-1-5,4-3-16,-2-3-34,-2 3-48,-3-9-69,-7 1-251,-7-3-122,-11-1-47,-10 1-12,-5 3-54,-12-1 30</inkml:trace>
          <inkml:trace contextRef="#ctx0" brushRef="#br0" timeOffset="-127052.4401">2641 2435 366,'0'2'528,"1"2"17,2 1-32,-3-1-78,2 1-146,0-4-85,3 4-34,-1-1-23,4 1-9,6-4-21,6 3-19,6 0-17,7-3-19,0-1-23,6-1-19,-2-3-8,-1 0-4,-4 0-8,-8 1-14,-7 0-23,-7 1-39,-7 2-55,-10-3-145,-6 6-180,-4-1-81,2 4-25,-2 2-44,6 1-19</inkml:trace>
          <inkml:trace contextRef="#ctx0" brushRef="#br0" timeOffset="-126239.9621">3390 2058 250,'4'-6'517,"3"0"30,-2 5-32,-4-1-48,3 4-154,2-1-100,-5 7-49,2 1-28,-2 6-23,-1 4-26,-4 3-23,3 7-15,-6 1-16,0 2-12,-2 2-10,-2-2-2,1 0-4,-2-3-2,1-3-2,-2-6-1,-2-2-1,5-3 1,-4-4 0,5-3-2,1-6 1,1 2 1,6-4 0,-2-1-1,6-2 0,-2 1 1,6-1 0,1 2-1,4 1 1,4 0 0,4-2 0,-1 2 1,3 0 0,-1-2 1,-2 2 0,2-4-2,-3 3-6,-3 1-15,0-2-14,0-2-20,-5-1-20,0 1-12,-2-2-3,1-3 8,-4-1 14,6-1 16,-5-4 20,4-4 17,-2 0 20,1-4 17,-1-1 19,1 3 30,-3 1 27,0 2 25,-2 3 14,-1 5-2,0 1 0,-3 7-17,0 4-19,0 9-18,-6 4-16,5 8-7,-2 7-13,3 4-8,0 3-7,4 6-9,3-3-5,2 4-5,-1-8-4,3-1-8,-1-4-15,-3-5-21,2-5-33,-3-6-55,0-6-65,-2-3-193,-4-6-155,7-3-64,0-5-11,2-2-30,-1 0-11</inkml:trace>
          <inkml:trace contextRef="#ctx0" brushRef="#br0" timeOffset="-125552.4849">4051 2411 88,'14'-8'473,"-1"-1"54,1-2-11,-2 1-64,-2 0-95,0-4-113,-2 2-64,-4-2-35,1-1-17,-4 2-13,2-2-10,-3 3-9,-3-1-8,-3 0-3,-2 2-5,-6 6-4,0-2-2,-4 4 2,0 6 4,-5 4-1,2 1 0,0 4 1,2 8 2,3 0 8,4 9 8,3 4 11,5 1 6,4 0 6,4 0-1,3-2-10,3-3-19,5-2-18,7-8-18,1-4-21,4-4-21,2-9-20,3-4-19,-2-7-12,-5-3-6,2-6-2,-8-3 3,-2-1 10,-2 1 12,-6 2 8,-3 4 2,-2 4 3,-1 3 3,-3 4 3,-5 10 6,3 2 6,0 5 9,-1 2 5,3 4 4,0-2-1,7 5-5,-1-2-4,5-1-13,6-2-18,-2-2-30,2-2-39,1-4-75,1-6-103,-1-6-129,-4-6-230,4 0-99,-4-4-17,4 5 31,-1-6-9,-3 4 102</inkml:trace>
          <inkml:trace contextRef="#ctx0" brushRef="#br0" timeOffset="-124989.9995">4670 2300 112,'0'-5'515,"-3"1"45,2 4-24,-2-2-19,0 2-154,-1 2-129,0 2-71,2-1-40,-2 3-25,3-2-22,1 3-16,-3 0-12,3-2-7,0-2-4,3 1-2,-3-1 3,1-1 4,5-2 0,1-2-1,1-3-3,1 1-9,3-5-9,0-2-6,0 1-7,-1-2-1,-2-3 0,-2 1-5,-3-1-1,-7 0-1,-1 3-2,-5-1-2,-2 6-1,-3 7 7,-5 2 8,-1 7 4,2 4 7,-2 8 10,2 3 15,6 6 10,3 4 11,6 2 7,3 3-2,7-1-1,6 1-12,5-3-13,6 0-12,3-11-19,1-4-26,2-8-49,0-6-66,-2-7-78,0-5-245,-5-4-147,3-3-52,-3-6 1,-1 1-31,1 3 9</inkml:trace>
        </inkml:traceGroup>
        <inkml:traceGroup>
          <inkml:annotationXML>
            <emma:emma xmlns:emma="http://www.w3.org/2003/04/emma" version="1.0">
              <emma:interpretation id="{42654A0B-2A51-489C-A8CD-22041A7752A1}" emma:medium="tactile" emma:mode="ink">
                <msink:context xmlns:msink="http://schemas.microsoft.com/ink/2010/main" type="inkWord" rotatedBoundingBox="13126,10792 15228,10808 15223,11395 13121,11379"/>
              </emma:interpretation>
            </emma:emma>
          </inkml:annotationXML>
          <inkml:trace contextRef="#ctx0" brushRef="#br0" timeOffset="-124583.7294">5454 2392 182,'-7'-4'534,"3"2"42,0 2-34,2-3-32,2 2-154,3 1-122,4 0-73,4 0-40,6 0-28,4 0-19,3 0-17,4-3-17,3 1-20,-2 2-31,-1-1-45,-4-2-69,-6 3-208,-4-2-135,-4-1-65,0 3-27,-10 0-60,0 0 28</inkml:trace>
          <inkml:trace contextRef="#ctx0" brushRef="#br0" timeOffset="-124333.7711">5488 2511 382,'-20'14'589,"6"1"22,6-3-6,5-2-21,10-4-158,6-2-97,8 1-50,2-3-41,8-2-46,-1 0-47,3 0-37,1-2-43,-1-1-56,0 1-79,-4-2-98,-1 2-252,-3-1-186,-5-1-83,-2-2-14,-10 0-9,-3 2-24</inkml:trace>
          <inkml:trace contextRef="#ctx0" brushRef="#br0" timeOffset="-122911.9361">6121 2388 351,'0'3'556,"1"-3"13,-1 0-33,3-5-58,-2 1-181,6-5-110,-1 0-65,5-3-40,5-3-30,-4 0-20,3-4-12,2-4-1,-1 4-13,-4-2 9,-3-3 9,-2 5 8,-3 0 7,-3 2-8,-2 2 7,-3 3-10,-2 5-8,2 4-7,-2 6-2,2 3 9,1 7 16,3 4 12,0 7 8,0 4 7,3 1 5,1 7 2,1 3-8,-4 6-19,6 2-15,0 3-11,-1-1-10,2-4-7,2-4-8,-2-6 5,0-6 2,1-5-13,-1-8-30,3-7-52,0-7-75,1-2-258,2-6-131,0-4-51,4-1-12,-1-2-50,2 0 24</inkml:trace>
          <inkml:trace contextRef="#ctx0" brushRef="#br0" timeOffset="-122490.0736">6626 2437 324,'4'-15'546,"2"0"23,-2 4-35,-1 6-57,1 0-165,3 5-98,-3 5-55,1 2-38,-4 6-20,-1 7-11,3 1-13,-2 6-15,-1 0-9,6 1-8,-2 0-9,2-5-9,5-1-5,4-6-3,4-1-4,4-8-1,4-5-4,2-6-4,-1-8-1,2-3-3,-6-7 1,-2-4 0,-10-4 0,-3-2 0,-8-3-1,-6 5-1,-6 0-2,-5 10-4,-5 2-7,-3 8-8,1 10-16,-3 4-23,5 6-31,2 4-34,3 2-40,11 4-156,2-1-142,7-1-57,11 0-16,2-3-54,10-1-6</inkml:trace>
          <inkml:trace contextRef="#ctx0" brushRef="#br0" timeOffset="-122068.1997">7172 2456 279,'5'-1'529,"1"1"36,-4 0-20,1 1-49,-2 4-138,-1 4-98,0 3-58,3 3-43,0 4-39,1 3-32,2-1-27,5-1-17,6-1-13,4-4-11,5-5-9,6-2-6,5-8-1,3-8-3,-2-7-1,1-5 8,-6-11 12,-8-3 16,-12-5 11,-11-8 12,-16 2 0,-15 2-4,-13 7 1,-13 6-22,-2 11-19,-3 10-41,2 9-65,1 11-97,9 6-271,13 8-125,13 6-57,16 3-10,17 4-42,16-2 49</inkml:trace>
        </inkml:traceGroup>
        <inkml:traceGroup>
          <inkml:annotationXML>
            <emma:emma xmlns:emma="http://www.w3.org/2003/04/emma" version="1.0">
              <emma:interpretation id="{D057EFA9-A7FA-4ABE-A6E9-CFD05B13B9BC}" emma:medium="tactile" emma:mode="ink">
                <msink:context xmlns:msink="http://schemas.microsoft.com/ink/2010/main" type="inkWord" rotatedBoundingBox="15546,10682 19332,10711 19326,11472 15540,11444"/>
              </emma:interpretation>
            </emma:emma>
          </inkml:annotationXML>
          <inkml:trace contextRef="#ctx0" brushRef="#br0" timeOffset="-121271.3517">7856 2459 252,'2'-3'497,"-2"-1"30,2 2-30,1-2-79,-2 4-134,-1-2-94,4 2-48,-1 0-27,0 0-13,-2 2-7,4-2-6,-5 1-5,2-1-4,-2 0-1,2 3-3,0-3 1,3 2 3,0 1 1,2-3-1,6 0-6,4 0-14,5 0-12,6-3-12,2 1-12,6 2-9,0-3-6,2 2 1,-3 1-5,-7-2-9,-4 2-28,-10 0-42,-7 2-70,-7-1-205,-7 4-176,-3-2-82,-5-2-18,1-1-35,0 3-20</inkml:trace>
          <inkml:trace contextRef="#ctx0" brushRef="#br0" timeOffset="-116333.9701">8636 2300 236,'-6'0'497,"-1"0"34,0-2-29,3-1-75,1 2-131,-1-2-96,1-2-57,-1 4-33,1-1-24,3 2-18,-1-3-14,-2 3-12,1 0-8,0 3-2,-3-3-2,1 2 0,3-1-1,-5 4-3,2-5-3,3 3 2,1-2 1,-3-1 9,3 0 5,0 0 5,3-4 6,-2-4 2,3-4 1,3 0-6,2-5 6,2-1 6,3-4 2,1-2 0,2 2-2,5 0-5,-2 6-10,1 1-12,0 4-12,0 7-7,3 3-5,-2 2-4,-3 8-5,0 3-8,1 3-1,-8 4-4,1 3-2,-2 0-2,-7-2-2,-1 3 5,-6-3 5,-4 0 2,-3-4 3,-2 1 3,1-7 3,-2 4 0,2-9-2,0 4-3,5-2-1,-1-3-5,6 2 2,1-1-3,1 0 1,3 0 2,3 1 2,6 1 4,2-2-1,5 0 3,2 0 1,5 1 0,2 3-1,4 2-6,-3-1 1,0 8-3,-2-3-1,-7 1 1,-3 6-2,-7 1 4,-4 1 0,-7 4 3,-7 0 1,-7 2 3,-3-2 2,-5-1 0,-3-2-1,-2-6 2,-2-3 2,-1-4 1,0-6 12,0-3 7,-1-6 4,5-6 4,-1 0 5,3-1-1,3-1-7,4 0-3,2 1-9,7 1-8,-2 4-21,4 4-31,6 1-50,6 1-67,4 4-71,2-1-251,5 2-117,10 0-36,-4-3 2,10-1-37,0-4 26</inkml:trace>
          <inkml:trace contextRef="#ctx0" brushRef="#br0" timeOffset="-115365.2895">9491 2176 3,'3'0'448,"-2"0"51,-1 2 0,3-2-51,-1 0-105,0 0-123,0-2-67,5 1-28,-3-5-12,2 2-12,1-1-7,-2-1-4,2 0-2,0 1-9,-3-1-6,-2 2-6,1-2-2,-6 2-5,1-1-7,-5 3-4,-4 2-4,-1 3-4,-4 5-1,1-1-8,-5 7-1,-2 3-1,2 2 1,-1 3 2,0 2 3,4 3 8,2 2 5,2 4 6,1 2-1,2 2-3,4 3-6,4 0-5,2 0-10,4 4-6,4-3-7,3-3-6,6-3-4,5-4-5,6-5-2,-1-6-3,8-7-4,-3-9-1,2-7-6,-2-2 1,2-10-1,-12-4 2,-5-10 4,-6-3 3,-8-5 4,-13 2-2,-6 0 1,-11 5-6,-11 7-15,0 7-32,-1 11-50,3 6-76,6-1-149,6 9-196,12 2-87,9 0-17,13 12-13,11-5-24,7-2 154</inkml:trace>
          <inkml:trace contextRef="#ctx0" brushRef="#br0" timeOffset="-114834.039">9976 2354 319,'-9'0'510,"2"0"23,0 0-29,2 0-81,-2 0-138,3 0-82,-1 0-38,1 0-29,4 0-20,0 0-13,3 2-7,3-2-9,2 2-6,6-2-1,4 1-5,9-1-7,1 0-13,4-1-10,3-1-14,3-2-14,-5 0-20,1-1-29,-7 3-33,-4-2-40,-7 4-44,-6-5-53,-10 5-196,0 0-108,-10 5-36,-4 1-14,-6 3-53,2 2 23</inkml:trace>
          <inkml:trace contextRef="#ctx0" brushRef="#br0" timeOffset="-114615.2751">10064 2456 96,'-20'15'480,"8"-2"62,0 0-4,1-2-30,7-3-97,7 1-91,3-3-44,9-2-25,4-1-18,5-1-24,3-4-31,5 2-36,2-3-39,-1-1-55,-3-1-77,-2 2-96,-6-1-108,-5 0-262,-4 0-129,-8 3-41,1 2 7,-6-1-30,-6 5 51</inkml:trace>
          <inkml:trace contextRef="#ctx0" brushRef="#br0" timeOffset="-113599.7176">10905 2073 309,'6'-4'515,"0"-1"26,-5 1-54,-1-1-52,3 2-94,-3-3-100,0 3-57,0-1-25,0 1-13,-3-2-6,2 5-7,-5 0-10,-2 0-7,-5 5-12,0-2-15,-6 4-12,-1 2-7,-1 5-10,-2 0-17,1 6-13,1 1-4,3 6-10,4-2-8,0 5 0,4 4 8,2-3 8,4 6 2,1-2 3,6 4-1,4-5-3,0 0-4,8-2-4,2-4-6,3-3-7,6-5-3,1-5-6,5-6-5,0-5-7,1-6-1,-1-2-2,-4-7 2,-2-2 2,-7-6 6,-8-5 4,-4-2 2,-10-2 3,-8 3 1,-8 1 0,-9 8-3,-6 2-9,-4 10-21,-1 7-33,5 4-58,2 6-81,5 2-242,10 3-148,10-1-58,13-2-2,6-1-30,14 2 1</inkml:trace>
          <inkml:trace contextRef="#ctx0" brushRef="#br0" timeOffset="-111849.7666">11270 2116 375,'0'-4'484,"2"-1"3,-2 1-63,0 0-63,0-3-90,0 3-89,0-2-52,0 2-30,0-1-10,0 1-3,0 2 1,0-2 2,0-1-1,0 1-1,-2 2-9,2-4-11,0 5-9,0-1-9,0 2-8,0 0 0,0 0 2,0 0 10,2 3 7,-2 3 5,2 0 5,0 3-3,-2 2-6,0 3-20,0 6-15,-2 1-10,0 6-12,-2 2-5,-3 1 0,0 1 6,-1 2 3,-1 2 3,4-5 1,-2-5-2,-2 0-2,5-3 0,-3-7 3,6-3 2,1-3 4,0 0 3,0-7 3,1 1 0,2-6-4,3 1-5,-4 1-4,4-2-3,1-2-3,0 5-2,1-1-1,1 1-1,-1 1-2,5-1 0,-1 5-3,0-2-3,0-2-2,5 4 0,-2-4-2,1-1-6,-1 0-5,-1 0-12,2-1-8,-4-5-12,-1-2-10,2-1-10,-5-1-1,1 0 5,-1-3 8,-1-3 11,-3 1 11,1-1 17,-3-2 9,0 1 7,-1-2 11,-1 1 10,-1-1 12,-1 4 15,2 0 14,-2 3 13,2 2 9,-2 1 0,-1 4-7,3 1-3,0 4-3,0 1-2,3 7 3,-1 3 9,2 5 10,3 3 8,-1 5 7,5 3 11,0 2 8,-1 1 3,2 0 2,4 4-5,-5-2-11,1-2-17,-2-4-21,2-1-21,-1-5-31,-3 0-38,-1-9-41,-1 1-63,-4-5-103,3-6-146,-5-1-285,0 0-131,-3-6-38,-1 0 23,-5 2 15,2-1 53</inkml:trace>
        </inkml:traceGroup>
      </inkml:traceGroup>
    </inkml:traceGroup>
    <inkml:traceGroup>
      <inkml:annotationXML>
        <emma:emma xmlns:emma="http://www.w3.org/2003/04/emma" version="1.0">
          <emma:interpretation id="{95FE03BD-9F45-41F0-BEE7-B837F720450D}" emma:medium="tactile" emma:mode="ink">
            <msink:context xmlns:msink="http://schemas.microsoft.com/ink/2010/main" type="paragraph" rotatedBoundingBox="9601,12216 24245,11788 24298,13589 9653,1401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94A53DD-9C7C-4ED4-A581-721E5BA30B74}" emma:medium="tactile" emma:mode="ink">
              <msink:context xmlns:msink="http://schemas.microsoft.com/ink/2010/main" type="line" rotatedBoundingBox="9601,12216 24245,11788 24298,13589 9653,14017"/>
            </emma:interpretation>
          </emma:emma>
        </inkml:annotationXML>
        <inkml:traceGroup>
          <inkml:annotationXML>
            <emma:emma xmlns:emma="http://www.w3.org/2003/04/emma" version="1.0">
              <emma:interpretation id="{44806FBD-C2EF-4638-97CF-10AEA8B47723}" emma:medium="tactile" emma:mode="ink">
                <msink:context xmlns:msink="http://schemas.microsoft.com/ink/2010/main" type="inkWord" rotatedBoundingBox="9601,12216 11248,12168 11273,13009 9625,13057"/>
              </emma:interpretation>
            </emma:emma>
          </inkml:annotationXML>
          <inkml:trace contextRef="#ctx0" brushRef="#br0" timeOffset="-107162.3894">2158 3953 356,'-2'-4'489,"0"1"20,0 1-55,0-2-89,-3-1-116,5 1-77,-1 2-38,-2-1-22,3 3-10,-1 0-7,1-5 0,-3 4 1,0 1 5,3-2 5,-1 2 0,-2 0-5,1 0-7,-2 0-11,0 2-16,0 4-14,-3-1-6,-2 5-6,1 5-3,0 4 2,-8 11-3,4-1-2,-4 7-5,1 2-4,-2 3-4,2-1-5,2-4-4,1 2-3,0-7-2,4-7-2,2-4-3,4-8-3,0-4 0,2-8-4,2-4 0,0-10-2,2-3-1,2-5-3,-2-3-9,3-5-3,0-1-7,2 0-2,-4-4 0,4 0 4,-1-1 6,-1 7 8,0-1 5,-1 4 6,-2 3 2,3 2 2,-3 7 4,0-1 1,1 4 0,-3 5 7,2 0 5,2 3 4,-2 3 6,6 6 8,0 3 3,1 2-2,2 5 2,2 7-4,5 0-3,-2 5-8,6 3-3,0 1-7,-1 0-3,3 2-3,-5-2-2,-2-2-2,1-6-1,-5 1 2,-5-8-3,1-2 0,-4-3 1,-3-5 1,-2 0-1,-4-2-2,-2 0 3,-3 0-3,-4 0 0,-2-1 1,-3 0-2,-4 0 2,0 1-3,-2-3 2,-5-1-1,4-1-1,-3-1 2,3 1-3,-1-2 3,4 0-2,6 2-2,0-3-5,3 1-21,1 2-23,4 0-41,4 0-60,2 2-70,0-2-238,7 3-135,1-3-51,6 0 0,6-3-30,2 1-1</inkml:trace>
          <inkml:trace contextRef="#ctx0" brushRef="#br0" timeOffset="-106287.4328">2731 4019 233,'-3'-5'475,"1"3"34,-2-2-43,2 1-59,-3-5-85,-2 4-86,3-3-45,-2 1-20,0 1-11,1 3-14,-2 2-15,-1 0-10,1 5-16,-4 2-7,-2 3-6,-1 3-5,4 3-6,3 2-7,0 3-10,2 1-11,2 1-13,1 1-8,4 1-10,1-2-7,2 3-4,5-7-2,3 4-6,-1-4 0,5-4-3,3 0-13,1-4-7,3-1-5,-1-5 3,1 0-4,-3-5 0,-1-5 12,-1 0 5,-5-7 3,-3 0 1,-2-6 2,-5-3 0,-4-4 0,-1-2 0,-8-3-3,-2-4-1,-6-2 13,-7-6 7,-4 0 8,-4-2 3,-3 0 5,-1 3 6,-2-1-12,2 3-2,-1-1 5,8 6 3,2 3 3,6 3 3,7 4 0,9 3-4,7-2-8,7 5-7,5 4-5,5-1-8,9-2-5,2 5-5,6 6-29,-1 0-46,-3 6-60,1 6-73,-10-4-86,-2 7-229,-4-2-95,-4 7-12,-2 6 12,0 0-32,-2 4 65</inkml:trace>
          <inkml:trace contextRef="#ctx0" brushRef="#br0" timeOffset="-105553.0681">3215 4291 347,'-3'6'522,"6"1"28,1-3-31,2 1-63,4 0-127,2-5-72,2 5-43,3-3-31,6 1-26,2-3-31,1 4-27,4-4-26,-2 0-21,1 0-19,-5-4-27,-4 4-35,-1 0-57,-6 0-68,-5 0-228,-1 0-146,-7 0-61,0 0-14,-4 4-47,0 0 11</inkml:trace>
          <inkml:trace contextRef="#ctx0" brushRef="#br0" timeOffset="-105865.5731">3229 4098 95,'0'-5'487,"3"5"57,-3-5-11,0 5-39,0-5-132,0 5-117,3-2-63,-2 2-39,3 0-26,3 2-17,3-2-12,6 0-11,0 0-15,7 0-16,2 0-12,3 2-14,4-2-18,0 0-20,2 0-36,-2 0-38,-4-2-50,-4 2-130,-6 0-167,-6 0-73,-10 5-18,-4 0-47,-7 7-15</inkml:trace>
        </inkml:traceGroup>
        <inkml:traceGroup>
          <inkml:annotationXML>
            <emma:emma xmlns:emma="http://www.w3.org/2003/04/emma" version="1.0">
              <emma:interpretation id="{C3B9C2A1-E45E-4971-9AA7-C03E307DDB81}" emma:medium="tactile" emma:mode="ink">
                <msink:context xmlns:msink="http://schemas.microsoft.com/ink/2010/main" type="inkWord" rotatedBoundingBox="12135,12448 13905,12397 13925,13069 12154,13121"/>
              </emma:interpretation>
            </emma:emma>
          </inkml:annotationXML>
          <inkml:trace contextRef="#ctx0" brushRef="#br0" timeOffset="-103443.768">4464 4078 460,'-2'0'541,"0"0"3,-1 0-25,3-5-125,5 2-133,-1-4-85,4-1-36,3-3-26,2-1-21,2-3-12,2-2-10,-2-5-6,2 0-14,-1-3-10,-4 1 5,-1 0 3,-5-1 5,1 5 3,-3-3-2,-1 5-5,-2 4-8,-1 5-13,-1 4-3,-2 5-2,-1 5 3,-3 5 6,3 8 6,-2 3 10,4 9 12,-3 2 5,5 9 4,3-2 1,1 8-3,0 0-4,2 2-10,4 1-13,-2-2-12,1-8-8,-4-4-9,2-5-11,-1-4-18,2-5-33,-2-7-57,0-7-78,0-6-86,0-4-257,4-6-120,0-4-31,2 1 17,4-5-29,3 1 39</inkml:trace>
          <inkml:trace contextRef="#ctx0" brushRef="#br0" timeOffset="-102959.3911">4993 4052 375,'6'-18'543,"1"1"14,0 0-28,-3 7-78,-2 0-156,0 1-88,-2 3-43,-2 6-27,0 3-11,-5 2-3,3 4-3,-3 4-4,1 6-10,2 3-10,0 1-18,1 6-16,8-3-13,-1 2-14,4-4-10,8-1-8,0 1-7,4-2-4,4-7-4,5-2-2,3-7-1,3-3-3,3-8-1,-3-5 0,2-7 2,-4 2 2,-5-12 0,-7 0 2,-3-5 0,-12-4 1,-6-6-2,-8 2 1,-13-1 0,-9 7-2,-13 8-2,-6 9-1,-6 8-5,2 14-21,1 5-38,10 7-55,6 3-81,9 4-250,15 1-127,10-1-40,12 3-8,12 0-43,6-7 35</inkml:trace>
          <inkml:trace contextRef="#ctx0" brushRef="#br0" timeOffset="-102193.8039">5642 4010 4,'-2'0'484,"2"0"58,2 0 1,1-2-26,2 2-106,2-2-135,4 1-67,-1 1-38,6-5-23,3 5-22,1 0-14,4-3-15,5 1-18,3 2-17,2-2-17,5 2-16,0-3-18,-1 3-30,-1-5-33,-7 0-34,-3-2-40,-5 4-40,-6-6-86,-6 3-144,-8-1-91,-4 0-29,-8 2-30,-6 2-43,1 1 83</inkml:trace>
          <inkml:trace contextRef="#ctx0" brushRef="#br0" timeOffset="-101600.0739">5795 4400 251,'0'2'560,"4"3"37,4-5-27,6-3-11,0 1-164,7-2-106,7 0-65,4-1-42,7 1-35,2 1-31,0-2-27,-1 2-39,-1 1-32,-5 2-43,-6 2-52,-7 1-66,-3-2-98,-8 4-218,-3-3-104,-3 0-32,-4-2-12,-4 5-44,4-5 74</inkml:trace>
          <inkml:trace contextRef="#ctx0" brushRef="#br0" timeOffset="-101928.1545">5922 3875 239,'0'-7'519,"0"1"38,0-3-26,1 1-52,2 1-125,-1 2-98,0 2-54,2 3-24,1 4-20,-4 5-18,2 4-19,-2 6-17,4 5-22,-3 6-20,2 2-21,1 2-18,-4 3-28,5-3-37,-5-2-55,2-5-76,1-3-258,0-4-131,0-8-48,2 2-9,1-6-51,2 0 25</inkml:trace>
        </inkml:traceGroup>
        <inkml:traceGroup>
          <inkml:annotationXML>
            <emma:emma xmlns:emma="http://www.w3.org/2003/04/emma" version="1.0">
              <emma:interpretation id="{2475C900-EB85-44A7-8710-81FE76E1A90C}" emma:medium="tactile" emma:mode="ink">
                <msink:context xmlns:msink="http://schemas.microsoft.com/ink/2010/main" type="inkWord" rotatedBoundingBox="14470,12284 17005,12210 17051,13801 14517,13875"/>
              </emma:interpretation>
            </emma:emma>
          </inkml:annotationXML>
          <inkml:trace contextRef="#ctx0" brushRef="#br0" timeOffset="-94037.7677">7327 4105 454,'-2'3'516,"-1"-3"3,2 0-45,1 0-103,1 0-125,2-1-66,1-1-30,0 2-15,5-2-8,3-3-5,1 3-6,7-1-9,-1-2-11,7 5-14,1-5-18,6 3-16,3-1-18,-1-2-15,1 5-22,1 0-34,-8 0-41,-1-3-54,-7 1-70,-4 2-208,-7-2-107,-10 2-34,0 0-18,-11 4-44,-5 4 52</inkml:trace>
          <inkml:trace contextRef="#ctx0" brushRef="#br0" timeOffset="-88787.9553">9180 3581 147,'-4'-10'474,"3"0"40,-11 1-16,4 1-81,-3 7-121,-2-1-109,2 4-61,-3 4-34,0 6-18,2-2-10,-4 7-5,4 0-6,2 5-7,3-4-4,0 6-6,5-2-1,6 0-4,2-4-3,10 4-3,3-3-5,5 1-7,5-1-6,4-2-3,1 0-4,3 0 0,-5-2 3,-2 2 8,-11-2 19,-5 2 25,-7 1 22,-8-3 19,-10-1 10,-9 3 1,-5-2-14,-6-6-23,-3 1-19,2 0-22,3-2-26,2-1-41,6-4-46,6 4-53,6-3-62,4 1-228,5 0-118,1 0-33,6 5-7,-1 0-48,1 0 22</inkml:trace>
          <inkml:trace contextRef="#ctx0" brushRef="#br0" timeOffset="-89256.6902">9228 3635 115,'6'-12'483,"2"5"52,-1-4-10,0-1-47,-1 2-117,-2 3-108,0-1-71,-1 4-39,-3 2-27,-3 7-24,-1 4-18,-2 5-11,-2 9-8,-3 1-11,-1 6-12,-3 4-11,1 0-10,-1 5-7,-2-2-2,1 0-3,1-5-8,5-5-13,2-3-17,-3-6-24,6-4-34,1-7-39,1-6-114,3-1-163,3-10-74,0-5-26,1 0-50,2-2-19</inkml:trace>
          <inkml:trace contextRef="#ctx0" brushRef="#br0" timeOffset="-86350.5194">8323 3576 275,'-11'-4'482,"1"3"21,-1 1-32,3-3-90,-3 3-151,2 0-80,-2 0-42,5 0-17,-2 0-8,-2 0-2,5 3 2,-4-3 2,1 1 3,-1 3-3,2-4-4,2 2-1,-2-1-3,0 1-5,3 3-6,-2 2-1,2 1-4,-3-1-4,0 5-1,3 3-1,-1 0-1,1 4-3,3 5-3,-2 2-5,3 1-4,3 6-4,2-1-4,2 2-4,6 1-1,2 1-3,2-3-3,3 4-2,-2-2-5,2-4-2,-2 0-2,-6-6-2,1-1-1,-5-7 0,-1-5-1,-3 2 1,-8-5 1,-3 0-1,-4-4-6,-1 3-1,-5-3-4,1 4-4,0-4-5,0 0 0,2 0 0,0 0 0,6 1-3,2 0 2,2 3 3,1-3 4,3 3 1,0-3 4,4 6 4,1-2 2,-1 4 1,3-4 0,0 9 1,-2-3 1,2 6 1,-5 4-1,0 4 2,-4 4-1,-2 7 0,-1 1-1,0 5 0,-2 3 0,-2 0 5,2-1 6,3 0 0,3-2 7,1-4 3,4-1 2,4-5 1,5-3-4,6-1-2,4-5-3,4-5-2,0-4-7,1-4-14,-1-1-23,-3-6-35,2-5-53,-9 2-72,0-5-93,-1-5-236,-8-1-107,-4 2-29,-4 4 8,-4-1-36,-7-3 54</inkml:trace>
          <inkml:trace contextRef="#ctx0" brushRef="#br0" timeOffset="-94600.2539">6934 3985 340,'0'-3'487,"0"1"17,0-3-43,3 0-96,-1-2-123,-2 0-77,2-1-38,0 0-23,0-1-13,0 4-13,-2-5-5,3 1-4,-2 1 0,-1-1 0,0 2 0,0 1 1,0 0 4,0 2 4,6-1-2,-6 3-5,0 0-9,0 2-4,0 2-2,-6 0-4,5 4-2,-2 1 2,-1 3 3,0 4 1,-1 3-7,0 2-7,-2 7-5,1 3-6,-1 0-4,0 4-6,1 3-1,0-1-1,1 2-2,-2-2-4,3-5-5,3 2 1,-4-8-3,1-4-2,2-3-1,2-3-3,-2-6-17,-1-1-30,-1-4-33,0-3-38,0-2-41,-1-3-35,1-5-19,2-5-3,0-2 1,2-3-28,2-9-43,-2 2-53,2-5-38,2-1 0,1 3 33,2-2 132,-2 4 190,2 0 185,-1 3 118,1 1 35,0-1-17,-1 1-50,2 0-64,-1 3-44,1-3-21,1 2-8,-1 2-1,3-1 5,-5 6 5,4 1 3,-5 0 3,0 2-2,-3 5-6,-2-1-15,0 1-15,-4 3-19,-3 4-20,-4 0-15,3 4-12,-5 3-5,0 1-2,1-1-1,-4 2 0,4 0 1,1 3-1,-2 2 0,0-3-3,2 3-3,3-2-1,-1 3-2,2 0-2,3 2 1,3 1-1,-2 0-1,6 5 1,2-2 3,5 4-4,3-5 1,3 6 1,4-3 1,1 6-1,4-3 0,-1-1 0,3 0 1,-5 6 0,0-4-2,-2 1-1,-6 3-2,-5-6-1,-3-3-1,-6-2 1,-2 1 0,-4-7 0,-5-3 0,-2-3 0,-6-3 2,-1-5-1,2-5-1,-2 1 0,1-5-2,3 2-6,0-3-19,4 1-37,4 4-49,2 1-61,4-3-95,2 7-220,0 0-98,4-2-20,3 2-1,1 2-42,7-1 76</inkml:trace>
          <inkml:trace contextRef="#ctx0" brushRef="#br0" timeOffset="-93709.6822">7443 4237 243,'-9'11'481,"2"-2"34,3 0-36,0-3-65,2-1-111,0 0-83,2-1-39,2-1-12,2-1-7,2 1-6,5-3 0,-1 0-10,4-3-12,3 3-14,0-5-23,2 3-23,5-1-18,-3-2-21,6 1-16,-9 1-16,-1 1-23,-2 1-34,-2 1-58,-5-3-75,-1 3-243,0 0-136,-7 0-52,0 0-7,4-2-44,-4 2 18</inkml:trace>
          <inkml:trace contextRef="#ctx0" brushRef="#br0" timeOffset="-90116.0083">8660 3766 97,'0'0'467,"2"0"44,-2-2-15,-2-2-65,2 4-119,0 0-114,0-3-60,-2 3-33,2-2-13,0 2-9,0 0-5,0-2-2,0 0-2,2 1-1,-2-3-5,2 0-3,2-3-5,2 0-6,1-5-2,0 4-1,1-4-4,-2 2-4,4-5-9,0 1-2,-5-1-5,2 0-4,0 1-3,-3-1 3,1-2 1,-4 7 0,2 0-4,-2 5-2,-1 1-6,3 6-5,-3 5-4,3 0-2,-2 6 1,2 4 1,1 5 1,2 0 2,1 5-1,0-1 1,-2 4-2,2-2-2,-1 0-2,1-3-1,-3-3-4,0-2-12,-2-3-26,1-5-36,-3 0-48,0-4-55,0 0-191,0-1-137,1-1-51,5-3-8,-5 5-47,8-6 7</inkml:trace>
        </inkml:traceGroup>
        <inkml:traceGroup>
          <inkml:annotationXML>
            <emma:emma xmlns:emma="http://www.w3.org/2003/04/emma" version="1.0">
              <emma:interpretation id="{E6C91906-8D3F-4847-A994-0707F1B21DF5}" emma:medium="tactile" emma:mode="ink">
                <msink:context xmlns:msink="http://schemas.microsoft.com/ink/2010/main" type="inkWord" rotatedBoundingBox="18452,12077 21189,11997 21219,13025 18482,13105"/>
              </emma:interpretation>
            </emma:emma>
          </inkml:annotationXML>
          <inkml:trace contextRef="#ctx0" brushRef="#br0" timeOffset="-42211.2146">10949 3757 77,'-3'-2'485,"0"-2"56,3-1-14,-1 1-50,-2 2-128,3-3-129,-1 1-77,1 3-46,0 1-27,0-2-10,0-1-3,0 3 7,0 0 10,0 0 7,0-2-2,0 2-9,0-3-9,0 3-13,0 0-15,0 0-13,1 0-9,-1 0-3,0 0-2,0 0 1,0 0 0,-1 0 4,1 0 0,-3 0 3,1 3-2,-4-1-3,-3 3-3,2-2-3,1 4-3,-2-1-2,0 1 0,1 0-1,-2 2 1,1 3-1,1-4 1,1 4 0,4-1 0,-3 0-3,5 4-1,0 0 0,5-3 2,1 3-1,3-1 1,3-1 1,4 0 2,1-2-2,4-2 1,-2-5-1,2-2 1,3-4 1,-4-2 1,-3-7 3,-2 0 4,-4-4 0,-3-5 3,-6-1 1,-4-3-3,-9-3-1,-1-1-5,-9-4-2,-6 0-3,-2-1 0,1 1 0,-5 0 0,5 3 3,1 0 8,5 6 10,0-1 5,5 7 9,7 2 5,2 5 4,4-4-6,4 4-5,5-3-4,4 2-4,4 3-6,6-1-8,2 3-12,3 2-29,2 4-47,1 0-56,1 2-73,0 1-236,0 2-109,-1 4-33,-2 1-7,-1 1-47,-3 2 43</inkml:trace>
          <inkml:trace contextRef="#ctx0" brushRef="#br0" timeOffset="-41539.3401">11197 3862 195,'-7'0'469,"1"3"32,-1 0-34,3 0-88,2 0-131,0 0-101,2 0-55,2-3-26,3 2-14,-1-2-5,4 0-3,1-2-4,3 2-7,4-3-4,3 0-2,2-6-6,5 2 0,0-3-5,4 3-4,-2-4-2,1-1 5,-2 0 8,-4-2 11,-3-4 9,-6 1 8,-3-2 10,-7 0-10,-6 1-11,-7-1-10,-5 4-9,-8 5-8,-6 3-6,-2 6-2,-3 2-2,-2 8 0,-2 3-2,5 6-1,7 1-2,5 4-2,2 3 1,13 0-1,6 2 0,9-1 1,7 0-1,6-2-13,5-1-22,6-3-33,5-7-45,2-2-198,-3-8-123,2-4-48,4-4-40,-8-4-53,0-4 21</inkml:trace>
          <inkml:trace contextRef="#ctx0" brushRef="#br0" timeOffset="-40883.1262">11757 3706 402,'1'-15'556,"2"-2"15,-2 3-20,-1 3-83,3 2-153,-1 0-100,-2 5-63,2 4-44,-2 1-33,2 6-17,1 3-5,-3 10-1,1 4 1,2 7 0,-2 6-2,4 8-1,1 6-7,0 3-3,4 7-6,-2 0-6,2 3-8,4-3-13,-1-5-11,2-7-14,-1-7-14,1-5-16,-2-12-15,-2-5-12,-2-9-12,-4-8-11,1-11-10,-6-7-15,-6-9-13,2-8-48,-2-2-114,0-5-107,-4-5-53,-2-3-20,1 0 27,1 1 250,-2 4 287,1 3 237,0 5 117,-2 4 26,4 3-18,3 0-130,1 3-86,8 4-54,3-1-39,6 7-29,6 0-23,3 2-18,7 6-11,-2 0-16,4 3-12,-4 6-10,-5 3-9,-2 0-4,-6 6-2,-6 2 2,-10 5 2,-3 0 2,-9 1 5,-9-1 3,2-2 0,-6-4-3,0 0-2,-3-7-7,7-1-16,3-1-29,4-4-44,11-4-46,6-3-74,6-1-225,10-2-105,2 1-31,6 0-15,4 3-51,1 1 52</inkml:trace>
          <inkml:trace contextRef="#ctx0" brushRef="#br0" timeOffset="-40398.7409">12194 3804 201,'8'-2'508,"1"4"38,-4-2-25,1 2-58,-1-2-127,2 5-106,-3-4-62,2 5-33,1-3-19,2-1-14,3 3-15,5-5-13,3 0-10,3-5-11,5 0-15,0-7-11,5 0-7,-6-7-7,-1 1-2,-7-1-1,-3-3 0,-6-1 2,-12 1-3,-9 1-2,-8 6 0,-8 3-5,-8 11-2,-8 6-5,0 8 0,3 4-1,-1 6-3,6 8 3,10 0 2,7 6 6,9-4 3,16 3 5,6-1 2,11-4-1,8-5-13,4-7-29,5-7-47,2-5-61,2-5-215,-3-9-147,-1-1-61,-2-4-19,-4-5-52,-4 2 7</inkml:trace>
          <inkml:trace contextRef="#ctx0" brushRef="#br0" timeOffset="-39711.2625">12720 3833 97,'7'-7'494,"-3"2"55,2 2-16,-2 0-54,2 0-114,-5 2-125,3-1-73,-1-1-37,-1 3-19,0-2-9,3 0-5,-4 2-3,3 0-10,1 0-14,-3 4-13,2-1-13,2 0-13,0 6-12,2 0-7,0 2-5,-2 1-5,5-3-4,0 3-2,5-6-3,1 3-2,1-8 1,4-2-2,6-5 1,-2-3 1,3-7 4,-3-1 0,0-5 4,-4-3 6,-4-3 6,-5 2 6,-3 1 4,-5 1 3,-5 7-2,-1 3-2,-6 8-7,-2 6-7,-2 6-3,-1 8-4,3 3-1,5 3-1,1 2-2,9 2 2,0 0 0,5-3-2,3-2 0,5-2-1,4-7 1,2-5 1,0-5-8,6 0-1,-3-8-2,-1-3 2,-4-4 3,1-2-2,-7-2 14,-2 0 10,-4 1 5,0 5 2,-5 5 1,-4 2-4,1 6-1,-6 6-5,1 4-1,0 6 2,2 2 1,2 5 3,3 0-2,0 0 2,5 1-2,0-1-12,1-3-24,2-5-45,-2-2-73,1-2-188,4-9-178,1-2-80,-5-6-26,-1-8-34,-2 2-11</inkml:trace>
        </inkml:traceGroup>
        <inkml:traceGroup>
          <inkml:annotationXML>
            <emma:emma xmlns:emma="http://www.w3.org/2003/04/emma" version="1.0">
              <emma:interpretation id="{ABD2E55A-A4A9-4A7F-A157-9FF1D3D5A5FF}" emma:medium="tactile" emma:mode="ink">
                <msink:context xmlns:msink="http://schemas.microsoft.com/ink/2010/main" type="inkWord" rotatedBoundingBox="21616,12000 22068,11986 22088,12681 21637,12694"/>
              </emma:interpretation>
            </emma:emma>
          </inkml:annotationXML>
          <inkml:trace contextRef="#ctx0" brushRef="#br0" timeOffset="-38164.4335">14049 3598 129,'-3'3'464,"2"1"49,-2-1-30,3 2-63,-1-5-99,1 0-111,-3 0-73,1 0-37,2 0-26,-2 0-16,2 0-8,-2 3-4,0-3-1,-3 1 1,4-1 2,-2 0 0,0 0-1,-1 0 0,4-1 0,-1 1-1,1-3 0,-5-2 1,5 0-1,-2 0-3,0-5-5,2 0-9,-2-1-6,2-4-9,0 2-5,0-2 2,0-1-2,0 1 2,0 1 3,2-1 5,2 0 2,1 2 5,-1-3-1,4 5 1,3-6-3,2 5-4,1-1-1,2 0-3,2 2-4,3 0 0,-2 6 1,1 1-2,-2-1-4,2 5-3,-3 5 1,2-1-3,-4 5-1,0 1 0,-3 2-1,-1 3 1,-2 3-3,-2 1 2,-6 5-1,-1 3 2,0 0-3,-4 0 1,-2 2 1,-2 3 1,-3-5-3,-5 1-2,2 0 0,-5-1-1,-2-2 1,-2-5-2,-2 0 4,1-2 0,1 0 1,-3-4-1,7-3 1,-2 0 0,4-1-1,1-2 2,4-1-1,-4 3 1,5-3-3,3 3-1,2-2 1,-1 3 2,6 0 2,1 0 0,1-1 1,6 0 4,2 2 2,3-1 3,8-2 3,-2-4 5,6 2 2,7-2 3,-2-4 0,3-1 4,1-1 0,-1-2 5,-4 1 6,0-3 7,-6 1 9,-2 1 5,-5 0 3,0-1 3,-3 4-7,-4-2-8,-2 2-12,1 0-9,-1 0-10,0 0-11,0 0-11,-2 2-16,3-2-25,0 4-35,-3-1-50,-2 0-64,1 1-74,-6 1-241,-1 1-105,-6 1-27,-1-3 3,0 4-33,2-5 33</inkml:trace>
        </inkml:traceGroup>
        <inkml:traceGroup>
          <inkml:annotationXML>
            <emma:emma xmlns:emma="http://www.w3.org/2003/04/emma" version="1.0">
              <emma:interpretation id="{63863414-B487-46BA-A19A-9FF539CB6B7E}" emma:medium="tactile" emma:mode="ink">
                <msink:context xmlns:msink="http://schemas.microsoft.com/ink/2010/main" type="inkWord" rotatedBoundingBox="22624,12236 24257,12188 24271,12669 22638,12717"/>
              </emma:interpretation>
            </emma:emma>
          </inkml:annotationXML>
          <inkml:trace contextRef="#ctx0" brushRef="#br0" timeOffset="-37430.1167">14951 3586 379,'-4'0'523,"0"0"17,2-3-38,-1 1-80,3 2-129,0-3-78,0 1-35,3-3-11,-1 1 2,0 1 0,0 1-1,-2 1-6,2 1-23,0 0-26,2 1-30,-1 5-27,-2 7-21,4 4-14,-3 5-5,0 7-4,0 2-6,3 4-3,-1 0-5,3-2-8,-3 2 6,2-5-8,2-4-14,2-6-21,-4-2-26,2-4-35,0-5-52,4-4-48,-1-9-127,1-1-172,-2-8-71,6-2-10,-4-3-24,2-2-36,0-2 147</inkml:trace>
          <inkml:trace contextRef="#ctx0" brushRef="#br0" timeOffset="-37086.3687">15196 3730 119,'8'-15'499,"2"4"60,1-2-17,5 2-35,-6 0-122,2 2-133,-1 3-82,1 2-48,-7 4-31,2 0-19,-4 2-14,-7 3-11,-7 3-8,-5 1-7,-3 3-5,-7 3-6,3-3-8,-5 0-4,5 3-3,1-4-4,2 2 0,8-3 1,2-1 4,3 2 8,7-3 10,7 1 8,1-2 6,6 1 2,6-1 0,-1 1-8,7-1-16,0 1-24,-1-2-39,5 0-53,1 1-110,1-5-223,0-2-109,2-3-39,2-3-21,1 5-54,2-1 91</inkml:trace>
          <inkml:trace contextRef="#ctx0" brushRef="#br0" timeOffset="-36320.7743">15739 3802 16,'11'-6'481,"-5"-1"61,1 1-9,-3-2-53,-1 2-101,-1-3-140,2 4-83,-4-5-40,0-2-17,0 2-5,-4 0-5,-2-2 1,-5 2-6,-5 1-7,-1 3-11,-4 6-13,-2 4-15,-1 5-12,-1 3-12,1 6-8,0 3-3,0 5-6,7 2-1,2-1 1,5 0 0,3-7 0,7 2 1,7-7 2,6-2-1,4-10-3,4-3-1,2-3-5,1-10-1,3-2 2,-6-1 0,-3-5 5,2-2 7,-8 4 10,-1 0 5,-4 2 5,-1 8-1,-2 3 2,-4 3-4,0 6-4,0 3-4,-1 7-1,1 2-2,0 3-3,1 3 2,5-1-2,1 2-4,4-3 0,4 1 0,2-3-6,4-4-8,2-8-10,2 1-12,-1-6-10,-3-9-6,3-2 1,-8-4 7,0-6 11,-1-3 14,-5-3 19,-2 0 16,-1 3 16,-2 2 10,-1 4 7,-2 6-2,3 0-6,-4 7-10,-1 0-8,3 5-6,-2 5 3,-1 2 1,6 4 4,-5 3 5,4 5 6,0-1-2,5 3-1,-2-1-1,1 4 2,2-3-6,1-1-9,1-2-5,0 1-17,-2-4-31,2-2-41,-1-6-56,1 3-64,1-9-255,-2-2-123,4-4-40,-2 0-3,1-2-49,5-2 18</inkml:trace>
          <inkml:trace contextRef="#ctx0" brushRef="#br0" timeOffset="-35914.5368">16459 3766 428,'18'-15'555,"-1"-1"-1,-2 1-34,-2 6-90,0-1-172,-2 2-103,-5 4-53,-4 1-27,-4 3-12,-4 3-5,-10 3 5,0 5 4,-8-1 4,-3 5-3,0 0-5,-1-1 1,2 0-1,1-1-4,1 1 0,3-4-2,4 0-4,3-3-11,4 3-6,3-3-1,3 1 2,7-1 4,3 1 8,6 1 8,4-1 7,6 1 1,0 2-5,6-2-11,0 3-8,0-3-16,0 4-22,-2-2-34,-3 0-49,0-3-59,-8-1-73,1 1-235,-5-6-148,-3-2-53,-4-2 1,1-6-25,-10-2-14</inkml:trace>
        </inkml:traceGroup>
      </inkml:traceGroup>
    </inkml:traceGroup>
    <inkml:traceGroup>
      <inkml:annotationXML>
        <emma:emma xmlns:emma="http://www.w3.org/2003/04/emma" version="1.0">
          <emma:interpretation id="{9E71655E-68A5-46D3-9CC5-86A0CD093F8F}" emma:medium="tactile" emma:mode="ink">
            <msink:context xmlns:msink="http://schemas.microsoft.com/ink/2010/main" type="paragraph" rotatedBoundingBox="16564,12971 24820,12923 24830,14713 16574,147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990BEB3-5AFE-45FE-8956-F6266AEF10E4}" emma:medium="tactile" emma:mode="ink">
              <msink:context xmlns:msink="http://schemas.microsoft.com/ink/2010/main" type="inkBullet" rotatedBoundingBox="16565,13133 17069,13130 17072,13617 16568,13620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 timeOffset="-87694.2104">8973 4642 283,'-7'7'514,"0"-1"27,1-2-30,0 1-68,1-5-143,0 0-89,-2-3-50,2 1-25,-1-2-17,1-2-13,0-1-5,0 1-3,-1-3-1,1-1-3,4-2-5,-5 0-4,5-1-6,1-2-11,1 0-11,5-1-13,0 3-8,2-2-12,3 1-9,2 2-4,2 5-4,-1-1-4,4 3-3,3 3 1,-4 2 1,3 4-1,-1 4-1,-2-1 1,0 6 1,-3 3 1,-4 0 0,-3 5 0,-6-1 1,-1 4-3,-1 1 3,-9-1-1,3-1 1,-4-1-1,-5-2-1,1-1 1,-3-2-1,0 0 0,-1-2-1,0-1 1,-1 1 1,3-3-1,-1 3 1,6-2 0,-3-1 0,4 3-2,4-2 1,2 0 1,5-2 4,1-1 4,9 1 6,2-4 5,7-1 3,11-1 1,4-4-3,9 2 1,5-6-5,3 2-3,-1-4-2,-1 0-6,-7 1-1,-6 3-2,-8-2-7,-4-2-12,-9 5-21,-6-2-34,-6 2-49,-6 2-66,-4-2-76,-1 0-241,-2 0-105,-4 0-31,1 3 7,5-1-38,1-2 39</inkml:trace>
      </inkml:traceGroup>
      <inkml:traceGroup>
        <inkml:annotationXML>
          <emma:emma xmlns:emma="http://www.w3.org/2003/04/emma" version="1.0">
            <emma:interpretation id="{4AB5350B-8B29-46D8-B8B2-3209289A1BD9}" emma:medium="tactile" emma:mode="ink">
              <msink:context xmlns:msink="http://schemas.microsoft.com/ink/2010/main" type="line" rotatedBoundingBox="18704,12958 24820,12923 24824,13607 18708,13643"/>
            </emma:interpretation>
          </emma:emma>
        </inkml:annotationXML>
        <inkml:traceGroup>
          <inkml:annotationXML>
            <emma:emma xmlns:emma="http://www.w3.org/2003/04/emma" version="1.0">
              <emma:interpretation id="{DCF8B52C-FDE3-4843-AF12-C60FA115AF88}" emma:medium="tactile" emma:mode="ink">
                <msink:context xmlns:msink="http://schemas.microsoft.com/ink/2010/main" type="inkWord" rotatedBoundingBox="18705,13236 20332,13226 20334,13633 18708,13643"/>
              </emma:interpretation>
            </emma:emma>
          </inkml:annotationXML>
          <inkml:trace contextRef="#ctx0" brushRef="#br0" timeOffset="-34898.938">11019 4583 367,'3'-7'533,"-2"4"14,3 0-28,-4 1-81,3-3-146,-1 5-89,-2-2-55,2 4-29,-2 3-20,2 5-15,2 7-13,-1 5-8,-2 5-5,5 5-12,-2 2-11,0 3-16,0-1-18,0-3-28,2-6-33,-2-3-38,3-7-49,-2-3-173,-4-10-142,-1-4-55,4-8-20,-4-4-54,0-3-3</inkml:trace>
          <inkml:trace contextRef="#ctx0" brushRef="#br0" timeOffset="-34492.704">11072 4779 196,'-1'0'482,"1"4"39,0-1-19,1 0-77,3-2-114,2 3-95,1 1-55,4-1-33,2-2-27,2 3-22,2-5-19,3 0-17,2-2-15,-1-5-9,3 0-6,-3-4-3,0-6-3,-2 1 9,-3-4 4,-4 0 9,-2 5 12,-3-4 11,-3 7 2,-1 1-3,-1 2-4,-2 9-6,-2 5-7,-1 7-4,3 8 2,0 4 6,3 6 0,1-3-1,0 9-1,5-7-9,2 1-17,3 2-25,2-6-33,3-5-39,5-4-36,1-8-46,7-6-145,1-3-158,0-5-61,2-4-13,2-6-50,-4 2-24</inkml:trace>
          <inkml:trace contextRef="#ctx0" brushRef="#br0" timeOffset="-33570.8318">11774 4863 242,'16'-10'494,"0"0"67,-8 0-19,2 2-33,1-4-125,-4 4-130,2-3-81,-1 3-47,-1-3-32,-1-2-20,1-2-13,-6 3-5,-1-3-8,0 0-4,-1 0-2,-4 1-4,-3 2-5,-3 1-5,-4 5-4,-7 3-5,-1 6-5,-5 5-1,0 5-2,-2 6-4,4 4 4,5 4 1,1 0-4,10 3 3,3-1-4,10-4 2,3-4-2,6-3-1,11-7-5,-1-6-3,6-5-5,0-4-3,0-6-2,-1-3-1,-6-6 5,-4-3 10,-2-3 11,-4 1 10,-3 0 8,-2 3 6,-2 5-4,1 6-5,-3 5-10,2 5-10,-4 3-5,2 8-2,1 2 1,1 4 1,3 0 0,-1 2 3,5-1 0,0-1-1,1-3-2,1-3 1,2-4 2,2-7-4,4-3-5,3-4-2,0-10 1,0-3-6,-3-6 1,-2-4 1,-3 0 7,-6 2 7,-4 1 4,0 9 3,-2 3 0,2 6-1,-6 5 1,0 8-7,-6 5 0,2 6 3,4 3 1,0 4 2,0 2-1,4 0 0,3 1-1,-1 1-4,4-4-4,0-1 0,1-4-1,0-5-2,1-9-5,4-3-4,1-3 0,-3-9-3,5-5 0,-2-4 0,-1-1 1,2-4 4,-6 3 5,-2-1 4,-1 3 6,-2 6 5,-3 2 2,3 4 1,-6 3 4,-1 8 3,0 7 1,-1 5 1,1 6 1,1 2 0,2 8-1,1-3-3,2 1-7,5-3-8,2-2-14,5-7-27,-2-3-41,3-6-63,5-5-72,-2-4-235,2-7-143,-3-2-51,0-4 0,0 4-31,-2 1-1</inkml:trace>
        </inkml:traceGroup>
        <inkml:traceGroup>
          <inkml:annotationXML>
            <emma:emma xmlns:emma="http://www.w3.org/2003/04/emma" version="1.0">
              <emma:interpretation id="{A461E797-0E43-4D97-A422-328A01B939C3}" emma:medium="tactile" emma:mode="ink">
                <msink:context xmlns:msink="http://schemas.microsoft.com/ink/2010/main" type="inkWord" rotatedBoundingBox="20459,12948 24820,12923 24824,13580 20463,13605"/>
              </emma:interpretation>
            </emma:emma>
          </inkml:annotationXML>
          <inkml:trace contextRef="#ctx0" brushRef="#br0" timeOffset="-32070.9015">12776 4827 299,'2'1'529,"0"1"31,3 3-48,-5-2-48,1-2-118,-1 3-107,3 0-64,0 2-43,1-2-31,2 6-26,0-1-18,3-5-15,4 0-10,2-4-9,6-4-6,3-4-6,4-2-6,0-5-3,1-5 1,-1-2 3,-3-4 6,-5-2 8,-5 5 4,-2 0 5,-5 8-2,-3 1-3,-3 7-3,-4 6-6,-3 8-3,-3 1-1,4 7 3,-2 2 0,2 3-3,4 1 4,1-2-2,8 0 0,-1-1-3,7-3-4,2-4 1,6-6-3,-1-1-4,6-8-15,0-4-11,3-2-2,-4-5 0,1-3-1,-5 0 3,0-5 12,-9 7 6,1-2 5,-5 3 1,-3 4 0,-3 6 1,-1 0 4,-3 7 2,-3 5 3,2 1 3,-2 4 1,0 3 2,2 2-2,1 3-3,1 2-1,5-1-2,-1-1 1,8-6-3,7 1 0,2-4-4,7-4-2,4-1-5,3-6-6,2-6-6,5-1-2,-2-4 3,0-4 0,-7-4 6,-4-3 7,-6-5 11,-7-2 3,-6 2 2,-6-1 5,-5 2-2,-4 3-4,-4 7-3,-2 2-3,-6 9-3,4 5-2,-4 7 1,0 6 1,4 6 0,1 5 0,6 1 1,0 4 3,5-3-2,5-1-6,6 2-9,1-7-21,9-3-32,3-5-39,6-9-39,5-3-48,1-7-154,5-8-121,-3-3-44,2-9-18,-2-5-28,-7-2 125,-3 3 387,-6 0 300,-5 5 176,-4 5 57,-5 1-12,-4 10-61,-4 4-133,-1 6-93,-6 8-63,0 10-40,-2 1-26,1 11-25,2 1-22,-1 1-23,2-1-15,-1 2-12,5-6-12,-2-1-8,3-3-5,3-6 6,1-6-1,3-5 6,-1-6 5,2-4 8,0-4 10,4-2 14,-4-4 14,-1-1 19,-1 0 14,-4 2 14,0 0 12,0 4 1,-2 0-2,0 1-8,0 4-5,0 2-5,0-1-2,0 3 0,2 3 7,1-1 2,-2 0 2,5 3-3,-1 0-6,2-2-7,2-1-10,2 2-7,1-4-4,3 0-6,3-6-2,0-2-1,2-4-1,3 1 0,-3-5 5,-2 1 8,0-2 16,-2 0 17,-6 4 19,-2 3 13,-1 1 1,-3 0-5,0 7-14,-4 4-13,-1 5-19,-3 5-9,-3 5-7,2 5-2,1 4-4,2 1-1,2 5-2,2-5-7,2 1-10,8-4-15,0-2-29,7-7-42,3-5-50,6-4-53,1-6-157,4-9-158,0-6-60,2-7-7,2-4-33,-5-1-14</inkml:trace>
          <inkml:trace contextRef="#ctx0" brushRef="#br0" timeOffset="-31727.161">14832 4627 436,'5'-22'534,"0"5"13,-5 7-22,0 2-92,-5 6-133,4 4-80,-3 6-45,-2 7-28,1 4-27,-2 7-21,3 2-24,-2 2-21,0-1-18,5 6-13,-2-5-9,6 0-7,4-2-6,1-4-3,6-5-5,9-2-5,5-10-3,4-4 14,2-6 10,2-9 8,0-2 17,-5-6 20,-6-6 24,-9-1 2,-12 1 2,-8 0-1,-12 8-25,-7 2-27,-10 11-46,0 10-68,-4 7-91,2 6-267,7 1-135,11 3-62,9-3-9,12 3-45,12-2 12</inkml:trace>
          <inkml:trace contextRef="#ctx0" brushRef="#br0" timeOffset="-30102.2069">15063 4664 416,'-3'-5'519,"3"1"15,-1 2-71,1-2-66,1-1-88,2 1-90,3 0-61,-2 0-34,3-1-16,-3 3-11,3 0-7,-6-4-6,4 6-4,-1 0-8,0-3-8,0 3-8,3 3-7,-3 2-4,5 2-3,-5 4-4,0 7-5,0 2-5,2 3-7,-5 1-5,4 1-8,0 0-1,2-2-1,2-5-1,2-4 1,0-5 0,3-1 2,6-8-2,1-5 0,2-7-2,5-2-1,0-4-1,-2-5 1,-3-5 1,0 1 4,-2-2 8,-6 4 5,-2 3 4,-5 5 0,-2 4 0,-3 9-4,-6 4-6,-1 7-5,0 8 2,2 6 2,-1 2 0,3 6 5,0-4-1,5 2 3,3-1-2,0-4-3,3-4-1,2-6-2,2-4-1,8-4 0,-5-4-4,3-8 0,1-4-2,-1-5-3,2-3-1,-8-1-1,-1-1 0,-4 5 0,0 2-1,-4 5 0,-2 1-2,-2 4 1,0 4-1,-2 6-2,-2 2 0,2 6 4,0 2 2,2 5 0,2 1 0,0 0 1,3 0-1,4-1-5,-1-3-6,6-4-9,1-4-8,-1-5-12,4-4-10,-1-4-6,3-6 0,1-4 3,-3-4-1,-1-2-2,-2-4 1,-1 0 4,-6 3 1,1 0 6,-4 6 4,1 5 13,-4-2 14,0 7 14,1 2 14,-4 4 17,3 4 17,3 4 9,-2 2 4,1 3-2,-1 1-11,0 2-10,2 2-12,-2 1-15,0-5-10,1 0-7,-1-3-11,6-2-7,1-5-10,-2-5-7,8-1-8,-4-6-3,4-3 2,0-5 4,3-5 7,-1 1 8,2-5 11,-5 5 11,0 1 9,-5 3 5,0 1 3,-4 2 2,-1 9 4,-3 1 0,-2 6 2,0 4 2,2 6 2,-2 1 1,2 0-4,2 6-4,-1-2-3,6 0-4,-1-4-3,7-4-1,6-3-3,-2-3-1,5-5-1,4-6-1,-1-5-3,2-4 0,-2-2 4,-1-2 7,0-1 5,-7 0 5,-1 6 6,-3 1 0,-9 5 4,2 6 6,-4 4 5,-4 4 2,0 8 0,0 1 2,3 5-5,-1 4-6,3-1-11,5 1-12,1-2-19,5-2-25,6-1-24,3-5-32,2-1-36,2-4-34,3-4-27,-2-5-32,-3-1-144,-2-7-141,-2-2-51,-5-2-9,-8-3-40,-3-3-17</inkml:trace>
          <inkml:trace contextRef="#ctx0" brushRef="#br0" timeOffset="-29383.4464">16770 4321 123,'-14'-20'573,"3"5"62,4 3-21,9 1 33,7 5-158,10 1-147,9 3-103,6 4-63,3 3-71,-1 4-92,-1-1-94,-7-1-181,-6 1-218,-6 0-113,-9 1-40,-7 3-17,-11-2-35,-6 7 163</inkml:trace>
          <inkml:trace contextRef="#ctx0" brushRef="#br0" timeOffset="-29664.6867">16984 4614 121,'0'-4'489,"4"2"44,2 2-16,0 0-49,0 2-124,-1 0-104,-4 3-49,3 3-16,2 3-4,-5 2 3,4 6 6,-3 0-1,0 4-13,2 2-18,0-3-25,0 4-32,7-1-48,-2-3-57,-1-2-69,3-5-79,-2-4-128,-1-7-227,5-4-102,-5-2-25,2-4 0,-4 3-36,-6-4 97</inkml:trace>
        </inkml:traceGroup>
      </inkml:traceGroup>
      <inkml:traceGroup>
        <inkml:annotationXML>
          <emma:emma xmlns:emma="http://www.w3.org/2003/04/emma" version="1.0">
            <emma:interpretation id="{9A9BBF86-B766-499B-80AF-AF299D5B7E83}" emma:medium="tactile" emma:mode="ink">
              <msink:context xmlns:msink="http://schemas.microsoft.com/ink/2010/main" type="line" rotatedBoundingBox="19722,13786 22768,13874 22742,14786 19695,14698"/>
            </emma:interpretation>
          </emma:emma>
        </inkml:annotationXML>
        <inkml:traceGroup>
          <inkml:annotationXML>
            <emma:emma xmlns:emma="http://www.w3.org/2003/04/emma" version="1.0">
              <emma:interpretation id="{63F59A89-7657-4F59-8547-BBD7B3527146}" emma:medium="tactile" emma:mode="ink">
                <msink:context xmlns:msink="http://schemas.microsoft.com/ink/2010/main" type="inkWord" rotatedBoundingBox="19722,13786 22768,13874 22742,14786 19695,14698"/>
              </emma:interpretation>
            </emma:emma>
          </inkml:annotationXML>
          <inkml:trace contextRef="#ctx0" brushRef="#br0" timeOffset="-28570.9961">12044 5112 200,'-3'8'390,"0"5"41,-1 2-29,4 3-38,-1 1-5,1 4-31,0 0-77,1 3-48,3 2-29,2 0-18,2 2-20,1 0-27,-1 0-26,1-4-24,-4-3-19,2-4-14,0-1-10,-3-6-4,0-3-6,-2-7-9,1-2-17,-3-2-25,1-2-27,-1-1-34,6-1-40,-2-3-147,2-2-154,5-2-64,1 2-22,5-5-53,7-1-21</inkml:trace>
          <inkml:trace contextRef="#ctx0" brushRef="#br0" timeOffset="-27946.0249">12388 5298 105,'24'-13'508,"-4"2"65,-8 1-18,-3 0-35,-2-2-102,-13 4-130,0 1-81,-5 6-48,-5 2-30,-11 3-24,2 7-19,-5 1-15,2 2-8,-2 1-8,3 0-12,3-3-9,5 1-9,3-2-6,5-2-5,5 2-4,5-2-3,2-1 2,4 0 0,6 1 1,6-3 2,4 3-1,5 3 0,4-5-4,2 2-7,3 0-13,-2-2-13,5 1-10,1-3-12,-2-3-6,3-2-2,-2-3 6,-3-1 9,-3-5 12,-5 3 18,-4-3 23,-7 0 22,-2 3 16,-4 0 11,0 2 6,-9 4-1,2 0-13,-3 4-12,-3 4-8,3 0-7,0 6-7,0-2-7,4 2-4,3-1-1,3-3-3,7-2-3,5-4-2,4-6-3,4-3-3,0-9 1,-1-4-1,-5-2 6,-4-4 3,-9-2 5,-11 3 2,-11 1-2,-10 5-7,-12 9-17,-6 8-24,-1 6-32,2 8-38,6 4-38,4 1-36,12 3-32,9-3-133,13-4-123,6-3-48,14-4-10,2-7-49,8-5-5</inkml:trace>
          <inkml:trace contextRef="#ctx0" brushRef="#br0" timeOffset="-27352.2716">12967 5398 67,'29'-16'357,"-2"-2"105,-6-1 26,-3 1-70,-7-1-67,3 5-66,-6 1-75,1 4-58,-5 1-30,3 8-11,-3 2-2,-2 9 0,-2 4 4,0 8-1,-2 9-4,2 4-6,0 12-10,0 7-11,4 6-14,2 3-13,5 0-12,2 2-12,1-4-10,3-3-6,-1-6-9,1-8-18,0-9-16,1-8-24,-1-5-30,-4-11-34,-2-10-32,-3-4-15,-3-10-19,-5-11-36,-5-5-61,-2-6-77,-4-6-51,3-8-27,-2-3-36,1 0 36,-2-1 189,3 5 289,1 2 228,3 9 144,2-1 47,0 7-6,4 0-39,2 5-97,2 1-77,8 4-59,4 4-41,2 0-30,4 5-26,-1 6-24,-1 0-22,-5 10-8,-5 0-7,-5 10-10,-7 2-9,-7 1 0,-5 1-6,-5 0 7,-3-1 0,2-3-8,-5-2-13,7-5-24,3-1-39,4-5-46,5-2-43,6-2-148,6 0-151,8-2-60,3 3-12,9-3-49,2 4-16</inkml:trace>
          <inkml:trace contextRef="#ctx0" brushRef="#br0" timeOffset="-26461.6938">13582 5506 178,'22'-5'539,"-1"-1"50,-2 0-31,2-3 0,-4-1-188,4-4-131,2 2-80,-7-3-56,1 1-39,0-4-25,-6 0-19,-4 3-8,-7 0-8,-4 3-3,-7-2-1,-9 9 6,-1 2 8,-7 6 10,0 6 13,0 2 18,0 7 7,7 4 7,4 1-1,11 2-3,6 0-6,8-2-11,11-2-11,5-4-20,8-4-24,2-4-39,5-8-43,5-1-46,-4-9-40,-2 0-25,1-9-5,-2-1 21,-8-5 46,3-1 56,-4 0 58,-1-2 58,-6 2 51,-4 4 41,0-2 23,-6 7 9,0 1-5,-5 4-10,0 7-13,-1 4-25,-5 8-22,0 6-22,-5 7-10,3 2-14,0 5-15,0 5-13,2 1-14,0 0-15,2-4-15,2-2-12,1-4-15,0-2-15,7-7-18,-1-6-18,-1-4-11,2-5-8,4-7 1,-4-1 13,2-6 26,-4-1 30,-2-1 31,-1-1 27,-2-1 18,-1 1 13,-3 3 6,2 3 7,0 0 2,-3 2 2,1 3 3,3-1 2,3 3-1,-1 1-4,4-1-5,0 3-1,1-3-4,0 1-1,-3 1-1,1-1-1,1-1-2,1 2 0,0 1 0,-3-2 2,1 1 6,-2-1 4,-2 3 4,0-1-2,-5-2 1,0 6 3,0 1-4,-5 2 0,1 5-2,3 4-2,-5 4-6,5 3-10,1 4-15,1-3-27,6 1-35,4-6-47,9 0-59,3-9-74,4-9-227,8-7-95,6-5-30,1-2-8,6-5-43,1-5 53</inkml:trace>
          <inkml:trace contextRef="#ctx0" brushRef="#br0" timeOffset="-26149.1691">14903 5343 95,'20'-25'511,"-6"1"57,-8 7-16,-4 4-3,-6 8-128,-6 5-144,0 9-69,-1 6-34,-1 5-28,-1 0-28,5 9-24,1 2-27,2 4-19,5-2-19,5 1-12,6-2-9,1-2-6,10-5 0,0-5 8,5-5 12,-1-9 10,2-6 19,-4-6 30,-7-7 35,-5-4 20,-12-5 14,-11 2-6,-7 2-14,-10 5-27,-10 4-59,5 9-101,-1 4-148,6 3-318,8 6-166,13 0-79,10 2-9,10 0-7,8 0 18</inkml:trace>
        </inkml:traceGroup>
      </inkml:traceGroup>
    </inkml:traceGroup>
    <inkml:traceGroup>
      <inkml:annotationXML>
        <emma:emma xmlns:emma="http://www.w3.org/2003/04/emma" version="1.0">
          <emma:interpretation id="{4E1B5736-4E89-40CE-9D17-C1299DFBB489}" emma:medium="tactile" emma:mode="ink">
            <msink:context xmlns:msink="http://schemas.microsoft.com/ink/2010/main" type="paragraph" rotatedBoundingBox="5949,14512 14652,14449 14661,15749 5958,15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24072-BF34-4149-8938-B090D80D2C3D}" emma:medium="tactile" emma:mode="ink">
              <msink:context xmlns:msink="http://schemas.microsoft.com/ink/2010/main" type="line" rotatedBoundingBox="5949,14512 14652,14449 14661,15749 5958,15812"/>
            </emma:interpretation>
          </emma:emma>
        </inkml:annotationXML>
        <inkml:traceGroup>
          <inkml:annotationXML>
            <emma:emma xmlns:emma="http://www.w3.org/2003/04/emma" version="1.0">
              <emma:interpretation id="{8A94011E-3596-45B3-917C-97CE8502FF22}" emma:medium="tactile" emma:mode="ink">
                <msink:context xmlns:msink="http://schemas.microsoft.com/ink/2010/main" type="inkWord" rotatedBoundingBox="5951,14754 7983,14739 7990,15631 5957,15646"/>
              </emma:interpretation>
            </emma:emma>
          </inkml:annotationXML>
          <inkml:trace contextRef="#ctx0" brushRef="#br0" timeOffset="64091.871">-1703 6480 97,'0'-16'453,"0"-2"64,0-1-22,-2-4-70,0-3-68,2 0-91,-3 1-70,2-3-32,-2 1-15,3 0-8,-1 3-2,1 3-1,0 0-3,0 4-4,0 2-1,1 2-5,-1 2-9,0 2-17,0 6-9,0 3-8,3 5-8,-3 8-5,0 11-4,0 8 3,0 11-9,1 6-11,-1 10-9,3 2-11,1 6-11,-2 3-8,0 1-2,3-2-8,-1-6-7,0-7-2,-2-6 0,0-9-3,0-10-11,1-5-25,-3-8-44,0-7-59,0-10-69,0-4-86,0-9-243,0-4-104,1-6-15,2-1 20,4-5-34,1-3 40</inkml:trace>
          <inkml:trace contextRef="#ctx0" brushRef="#br0" timeOffset="64591.8559">-1661 6155 411,'-5'0'516,"-2"0"10,0 0-72,3 0-75,0 0-108,2 0-93,-1 0-48,3-2-27,3-2-14,-1-3-6,4-1-8,0-1-8,8-2-5,-1 3-8,3-1-8,1 0-8,7 5-8,0-1-5,4 4-5,1 2-4,4 8-4,-3 2-1,4 4-5,-5 5 1,-1 3-3,-8 4-1,-2 0 1,-12 1 0,-8 0-1,-13-1-1,-9-2 1,-12-1 1,-8-4 1,-5-3-2,-4-5-1,1 2-1,6-5-11,4 0-28,11-2-47,13 4-191,10-2-172,16 0-88,14-3-35,9-1-53,15 0-34</inkml:trace>
          <inkml:trace contextRef="#ctx0" brushRef="#br0" timeOffset="65419.9434">-1354 6644 60,'3'0'493,"-2"0"63,4-3-11,-3 0-52,2 2-84,-2-4-129,1 4-81,-2-3-46,2-1-29,-2 3-16,2 0-16,-3-2-13,0 4-7,0-2-5,0 2-2,0 0-9,3 0-5,-2 0-1,2 0 0,1 0 2,0 0-2,5 0 0,1 2-1,5-2-10,6 2-11,7 0-7,9-2-11,6 2-8,2 0-7,6-1-8,-1 5-7,1-3-18,-6 3-10,-3 0-7,-7 0-7,-3-1-3,-11-1 1,-1 1 3,-7-5-11,-5 0-23,2-4-29,-6 0-38,-3 0-143,-1 4-158,0 0-63,-4-2-17,-3-1-46,-1 3-15</inkml:trace>
          <inkml:trace contextRef="#ctx0" brushRef="#br0" timeOffset="66044.9027">-947 6537 419,'-8'-3'551,"1"-1"2,3 0-38,1 1-85,3 2-148,0-4-91,3 3-55,0 0-30,-3 1-19,1-4-13,-1 5-8,3-3-7,-3 3-2,0 0-5,0 0-2,1 0 0,-1 0 0,3 3 2,1-3-5,2 5 1,1-4-4,1 3-7,3 2-4,-1-1-9,3 1-3,5 1-6,3 0-4,0 1-15,7-1-10,-1 3-5,2 0-3,-1 1 0,0 0 1,-4 0 9,-3 0 6,-2-1 2,-6-1 3,-2 0-1,-5 0 2,-2-2 1,-5 0-1,-6-1 1,-6-1 2,-4 1 0,-6 3 9,-8-3 6,-3 4 3,-1 1 3,-1 2-2,2-2-6,6 2-38,4 0-55,5-5-77,6-1-268,9-4-138,4-3-60,4 0-11,7 0-52,6-1 15</inkml:trace>
          <inkml:trace contextRef="#ctx0" brushRef="#br0" timeOffset="67263.6287">-211 6287 278,'-5'-5'483,"3"0"29,0 3-56,-2 0-76,1 1-101,-1-4-90,1 2-51,2 2-21,-2 1-5,3-3 1,-4 3-1,2-2-4,0 2-8,0 0-10,-2 0-15,1 0-11,3 0-8,0 0-5,0-3-5,3 3 0,3 0-4,2 0-4,7 0-8,7 0-7,8 0-6,4 3-6,5-1-12,3 1-19,4 1-31,-1 1-37,-4-2-44,-3-1-48,-4-2-136,-8 0-158,-7-2-63,-3 0-12,-11 1-39,-5 1-20</inkml:trace>
          <inkml:trace contextRef="#ctx0" brushRef="#br0" timeOffset="67560.4831">-137 6471 183,'-6'5'522,"4"-1"52,-3-1-24,5-3-36,0 0-121,5 0-103,3 0-60,3-3-35,4 3-21,6 0-14,7 3-21,2-3-19,6 5-24,1-2-30,-2 0-53,1 3-63,-4-2-72,0-1-88,-5-3-260,-3 0-123,-2 0-41,-2-4 3,-6 1-44,3-3 30</inkml:trace>
        </inkml:traceGroup>
        <inkml:traceGroup>
          <inkml:annotationXML>
            <emma:emma xmlns:emma="http://www.w3.org/2003/04/emma" version="1.0">
              <emma:interpretation id="{1E2FE519-77C5-4AE9-8315-145EDC389474}" emma:medium="tactile" emma:mode="ink">
                <msink:context xmlns:msink="http://schemas.microsoft.com/ink/2010/main" type="inkWord" rotatedBoundingBox="8479,15094 8972,15090 8973,15132 8480,15136"/>
              </emma:interpretation>
            </emma:emma>
          </inkml:annotationXML>
          <inkml:trace contextRef="#ctx0" brushRef="#br0" timeOffset="69169.8459">797 6442 12,'-2'4'421,"2"-1"71,-2-1-6,2-2-73,0 0-73,0-2-95,0 2-90,0 0-61,0 0-32,0 0-18,0 0-14,0 0-9,0 0 1,0 0 4,0 0 4,0 0 7,0 0 8,0 0 3,0 0-2,0 0-3,0 0-6,0 2-9,0 0-8,0-2-7,0 2-2,0 0-5,0-2 2,0 0 0,2 0 3,-2 3 5,2-3 5,-2 0 6,3 0 6,-2 0 2,-1 0 4,3-3-4,0 3-2,-3 0-7,1 0-7,-1 0-7,0 3-6,0-3-2,0 0-2,0 0-1,0 0-1,0 0 2,0-3 3,0 3 4,0 0 3,0 0 3,0 0 6,0 0-2,0 0-1,0 0-5,0 0-2,0 0-5,0 0-2,3 3-2,-2-2-2,-1-1 3,5 0 1,-3 0 2,2 0 0,1-1 4,-1-2 0,0 3-2,-1 0 0,-2 0-1,4 0-1,-3 0-2,-2 0-2,4-2 4,-2 2 1,2-2-1,0 2 0,2-2-1,0 0 0,2 2-2,3-3-1,2 3 0,-1-2 2,5 0 1,5 2 11,2 0 4,3 0 5,5-2 0,3 1 0,-1 1 2,2-4-10,-1 3-6,-7 1-1,0-3-4,-8 2 1,-6-2-5,-6 1-5,-1 1-20,-5-4-32,-4 5-48,-5-3-63,1 3-233,0 0-137,6 0-55,0 0-10,4 3-50,4 3 9</inkml:trace>
        </inkml:traceGroup>
        <inkml:traceGroup>
          <inkml:annotationXML>
            <emma:emma xmlns:emma="http://www.w3.org/2003/04/emma" version="1.0">
              <emma:interpretation id="{8B43EC65-08E6-405D-A7CD-DA2BCCBF85F0}" emma:medium="tactile" emma:mode="ink">
                <msink:context xmlns:msink="http://schemas.microsoft.com/ink/2010/main" type="inkWord" rotatedBoundingBox="9387,14487 11694,14470 11700,15272 9393,15289"/>
              </emma:interpretation>
            </emma:emma>
          </inkml:annotationXML>
          <inkml:trace contextRef="#ctx0" brushRef="#br0" timeOffset="70029.1785">1704 6260 229,'0'0'515,"2"0"39,0 0-43,-2-2-56,2 2-107,2-3-112,0 3-68,3-4-38,0 2-26,6-4-22,-1-2-20,5-6-17,6 2-14,-5-7-11,8-1-9,-2-7-7,-1 4-3,1-4-2,-8-3-2,0 2 0,-4-2 1,-2 4-2,-6 1 1,-4-2-1,-4 7 0,-6 2-1,0 3 2,-5 4 1,2 5 1,-3 2 1,0 5 2,4 4 4,-4 2 1,4 4 7,1 1 9,-2 8 6,2 1 9,1 4 5,-1 6 4,2 7-1,-2 6-3,5 4-4,-1 6-8,3 0-8,4-1-4,4 1-7,5-5-4,2-2-4,3-6-1,6-6-3,2-6-4,3-5-4,3-9-5,4-8-7,1-6-3,0-4-2,-5-6 0,0-6 6,-7-5 5,-4-4 4,-10-4 7,-7 1 5,-8 1 2,-12 5-1,-2 4-1,-12 10-12,3 5-30,-1 5-52,1 14-171,6-2-188,8 4-95,9-4-35,8 0-42,10-3-42,9 0 182</inkml:trace>
          <inkml:trace contextRef="#ctx0" brushRef="#br0" timeOffset="70935.4173">2452 6215 13,'3'-9'499,"-2"3"68,-1 0-10,-1-1-36,1 4-98,-6 3-151,5 1-87,-3 4-50,-1 5-27,-2 3-15,2 4-12,-2 7-8,-2 4-9,2 2-11,2 1-12,-1 0-12,2-1-11,3-3-6,-4-3-8,3-3-4,0-6-3,0-2-11,2-4-15,-2-5-14,-1-4-17,3-4-15,3-5-17,-1-6-5,2-6 3,3-3 6,-2-5 14,2-3 16,0 1 20,-1 2 24,2-2 26,-2 3 22,-1 4 20,0 5 20,-1 0 15,0 2 5,3 4 5,0 3-4,-1 1-3,2 3-7,1 1-2,-3 5-3,3 5-1,-1 3 0,1 4-4,-1 6-7,3 3-11,0 4-8,-1 7-14,1-1-11,-1 3-9,4 1-4,-1-1-5,0-4-4,-1 0-2,3-2-3,-2-1-2,-2-5-6,-1 0-5,-3-5-11,2-4-5,-7-3-9,2-3-7,-4-3-1,-4-4 2,-4-2 9,-6-5 8,0 1 8,-7-3 10,-3 2 9,-7-2 4,3 0 1,-4 0 1,4 3 1,1 4-13,4 2-20,3 0-30,3 2-37,9 4-56,2 1-252,9-5-129,8 3-47,3-5-16,9-4-59,3 3 4</inkml:trace>
          <inkml:trace contextRef="#ctx0" brushRef="#br0" timeOffset="71841.6054">2938 6255 123,'3'0'487,"-3"0"55,1-1-18,-1-2-55,0-2-84,3 2-106,-2-1-57,-1 0-32,3-1-24,-3 3-19,0 0-17,-3 0-19,2 4-19,-3 0-15,-7 5-9,-2 3-4,0 5-3,-2 2-4,2 7-5,1-2-6,0 3-11,7 1-8,2 0-8,7-2-5,3-2-2,3 0-5,7-2-3,3-4-1,3-3-1,5-2-2,2-5-1,0-3-1,3-8 2,-4-1-2,-1-7 0,-4-2 1,-5-7-2,-6-1 0,-4-6-3,-8-6 2,-7-2-2,-11-3-2,-5-4-3,-10 2 2,-3 0-2,-9 0 0,0 3 2,0 5 10,4 0 7,3 5 3,5 4 4,7 6 4,5 2 4,8 2-9,3 5-5,9-3-9,9 1-3,1 0 0,8 0-1,3-2 1,7 4 1,0-3 0,1 2-20,3 5-41,-1-3-73,-2 8-90,-1-3-260,-6 4-128,-3 4-45,-9-3 3,-6 8-37,-4 1 40</inkml:trace>
          <inkml:trace contextRef="#ctx0" brushRef="#br0" timeOffset="72825.9847">3577 6389 326,'-5'0'506,"1"2"20,4-1-60,0-1-71,0 0-112,3 3-91,-2-3-50,-1 0-20,3 0-3,-1 0 1,-2 0 4,2 0 3,2 0-1,-2 0-5,1 0-12,1 0-13,0 2-18,5-2-20,2 3-15,4 1-11,3 2-9,10-1-10,5-1-7,6 1-2,3-2-9,4 0-24,-4-3-42,-1 1-62,-5-2-140,-8-4-215,-9 0-105,-10 0-30,-9 5-11,-11 0-47,-3 4 133</inkml:trace>
        </inkml:traceGroup>
        <inkml:traceGroup>
          <inkml:annotationXML>
            <emma:emma xmlns:emma="http://www.w3.org/2003/04/emma" version="1.0">
              <emma:interpretation id="{8EDA8016-7E7B-4A23-A939-E40ECF562DC7}" emma:medium="tactile" emma:mode="ink">
                <msink:context xmlns:msink="http://schemas.microsoft.com/ink/2010/main" type="inkWord" rotatedBoundingBox="12316,14570 14652,14553 14661,15749 12325,15766"/>
              </emma:interpretation>
            </emma:emma>
          </inkml:annotationXML>
          <inkml:trace contextRef="#ctx0" brushRef="#br0" timeOffset="75982.1439">4646 6583 74,'-1'5'463,"-5"-1"53,5 0-8,-2 1-74,3-3-105,0 2-113,0-2-70,0 1-38,4-1-15,3 2-8,3-2-5,8 0-4,6 3-6,8-3-8,9 0-13,9-1-8,11-1-13,3 3-8,5-3-7,-1 2-5,-3-2-7,-10 1-9,-10-1-8,-7 0-16,-10 0-26,-12 0-41,-10 0-198,-6 0-136,-8 0-63,-10 3-37,0 0-66,-5 0-4</inkml:trace>
          <inkml:trace contextRef="#ctx0" brushRef="#br0" timeOffset="75560.2438">4832 6102 161,'0'1'437,"0"4"46,-1-2-36,-2-3-79,3 1-81,0 1-89,0-2-80,0 0-49,4 0-24,-1 0-11,1-2-5,2 1 1,1-4 4,1-2 8,-2 1 6,0-3 3,-1 3 4,0-4 0,-1-1 2,-2-3-4,0 3-4,-2-6-2,-2 2-5,-2-1-4,-3 1-10,-4 1-8,-1 4-5,-7 4-6,0 2-7,-5 4-3,0 4 0,0 4-1,2 5 0,2 2 1,5 0 2,4 4 4,9 4 2,6-5 1,6 4 2,8-1-1,3-3 1,7-4-3,-2-3-2,2-5 0,-2-5 0,-1-2-1,-3-7-3,-6-3 2,-2-1-2,-4-5 1,-6 1 1,2-3 0,-5 2 3,2 2-1,-1 2 1,-2-1-1,0 9-2,0 0-3,0 5 1,2 1 0,-2 4 1,4 4 3,-2 4 5,2 2 3,3 2 7,1 5 1,4-1 3,-2 6-2,2-4-1,4 9-5,-1-3-4,-2 2-6,-1 1-1,-1 2-2,-5-2-1,-2-2-2,-4-1 0,-1-5-1,-4-1 0,-3-5-1,0 0-1,-5-5-1,-1-6 2,-3 1 1,2-4-1,1-7-1,-4-3 0,4-4 1,-3-8 2,1-3 0,-2-1 10,4-1 10,3-3 14,0 2 16,3 1 13,3 1 15,5 3 4,5 2-3,3 2-6,3 2-12,6 3-10,3-1-14,6 2-13,1 3-30,5-1-43,0 0-53,0 6-59,-1-3-68,-6-1-246,-4 5-110,-4-1-26,-3 2 3,-8 5-45,-6 3 24</inkml:trace>
          <inkml:trace contextRef="#ctx0" brushRef="#br0" timeOffset="76638.3395">4916 6860 437,'-2'2'531,"-2"-1"4,2-1-56,-1-1-76,3-1-124,3-2-86,-1 0-45,4-5-25,-1-1-12,0 0-10,5-1-10,0 2-5,3-1-10,-1 1-14,6 6-16,-1-1-13,0-1-12,3 5-8,-4 5-6,1-1-3,1 4-3,-2 1-1,-6 4-1,-2-3-2,-4 3 1,-4 0 1,-1 2-1,-8-2 1,-3 2 0,-4 0 1,-3 0-1,-1-2 1,-1-1 1,-3 2-1,5-2 3,2 1 3,2-2 3,5 0 1,3 0 1,3 1 3,4 2 1,4-5-1,4 2-4,7-1 2,2-2-2,7-2-3,4-5 0,2-1-10,2-1-21,3-3-36,-2-3-54,0-3-150,-3-5-200,1 0-93,-7 0-30,2 2-32,-4 0-42,-7 2 151</inkml:trace>
          <inkml:trace contextRef="#ctx0" brushRef="#br0" timeOffset="78122.6684">5757 6453 166,'-3'-7'482,"0"0"47,3-2-28,-1 3-69,1-3-102,-3 0-101,1 0-61,2 1-30,2 1-19,1-1-7,-2-1-7,5 0-4,-5-4 0,6 3-2,-3 0 1,-2-1-7,0 0-4,3 4-13,-5 3-14,0 1-15,0-2-15,0 5-11,0 0-12,0 5-1,-5 2-1,3 7 2,-2 2 1,-1 6 1,0 3 1,-1 4 0,0 1-6,2 1-1,-3-3-2,3 0-2,-2-4-2,2-2-2,0-3 2,0-5-2,1-1 2,-1-4-1,1-5 1,2-3 1,-4-2-2,5-3-3,0-2 0,0-8 0,2-1-4,1-1-6,-2-7-4,6 1-1,-3-5-6,3 0 0,-1-1 4,1-2 3,-1 2 5,2-2 8,-1 5 5,0 1 3,1 3 6,-2-1 9,-2 5 7,3 2 8,-3 4 4,3 3 4,-1 1 1,2 5 0,3 2-2,-2 9-3,4 1-4,-1 10-4,4 4-3,-1 3-7,0 6-6,2-2-4,3 4-3,-4 0-2,4-4-1,-2 2-2,0-4 0,-1-3 0,0 2-2,-2-7 0,-3-1-1,-2-3 0,-4-2-2,-1-4-4,-4-1-5,-1 0-3,-1-1-7,-4-4-2,-3-1-2,-6 0 2,0-1 4,-10-2 5,1 2 6,-10-3 5,1 0 0,-2-3 4,0 2-3,1-4-6,5 3-13,6 0-28,4 2-40,5-2-52,12-1-64,2-1-246,10 0-115,3-3-36,4 1-4,6 1-49,1 1 23</inkml:trace>
          <inkml:trace contextRef="#ctx0" brushRef="#br0" timeOffset="78841.3958">5855 5926 48,'-9'6'462,"2"3"65,2-3-9,0-2-60,1-1-75,1-2-119,3-1-76,0-1-44,5-6-28,2 1-19,3-3-15,1 1-13,4-3-11,3 3-12,5-1-10,0 2-10,3 5-9,-1 1-7,1 1-3,-2 1 0,-3 7-3,-4-3-1,-6 6 0,-5 0 1,-6 2 2,-6-1-2,-5 1 2,-2 2-2,-3 0 0,3-5 0,-1 4-1,8-4 0,2-2-1,4-1 1,4 1 0,6-1-1,4-2-2,5-1-4,3 1-6,2-4-11,1 4-13,-1-5-20,-2 0-29,0 0-38,-2 0-140,-2 0-162,-2-2-74,-4-1-31,4 3-54,-5 0-21</inkml:trace>
          <inkml:trace contextRef="#ctx0" brushRef="#br0" timeOffset="79528.8792">6464 6392 203,'-6'0'485,"2"0"42,0-1-33,0-1-64,0-4-98,-1 5-103,4-1-62,-2 0-40,3 2-28,0-2-22,0 2-10,0 0-4,4 0 4,1 0 8,1 2 10,0-2 5,8 2-3,3 0-11,8-2-10,6 0-12,5-2-15,6 0-19,3 2-31,1-4-34,1 1-49,-7-1-53,-5 0-88,-7 2-192,-10-1-104,-8 1-32,-10 2-12,-11 5-50,-9 1 66</inkml:trace>
          <inkml:trace contextRef="#ctx0" brushRef="#br0" timeOffset="79825.7454">6464 6564 388,'-3'4'530,"3"1"15,3 0-37,-2-1-68,3 0-126,5 1-73,2-2-36,6 1-18,2-1-10,7-1-15,6 2-17,4-4-21,8 0-21,0 0-28,4 0-39,-2-2-54,-2 0-74,-8 0-88,-1-3-271,-10 3-136,-5 0-55,-10-2-4,-10 4-42,0 0 23</inkml:trace>
        </inkml:traceGroup>
      </inkml:traceGroup>
    </inkml:traceGroup>
    <inkml:traceGroup>
      <inkml:annotationXML>
        <emma:emma xmlns:emma="http://www.w3.org/2003/04/emma" version="1.0">
          <emma:interpretation id="{9A73D0FD-828F-4EF8-97F4-0F3B89387AF0}" emma:medium="tactile" emma:mode="ink">
            <msink:context xmlns:msink="http://schemas.microsoft.com/ink/2010/main" type="paragraph" rotatedBoundingBox="8539,16406 16980,16471 16972,17578 8530,175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71384E-394E-4D99-A688-95EC9782EAEE}" emma:medium="tactile" emma:mode="ink">
              <msink:context xmlns:msink="http://schemas.microsoft.com/ink/2010/main" type="inkBullet" rotatedBoundingBox="8536,16805 9090,16810 9089,16870 8535,16866"/>
            </emma:interpretation>
            <emma:one-of disjunction-type="recognition" id="oneOf1">
              <emma:interpretation id="interp1" emma:lang="en-US" emma:confidence="0">
                <emma:literal>-</emma:literal>
              </emma:interpretation>
            </emma:one-of>
          </emma:emma>
        </inkml:annotationXML>
        <inkml:trace contextRef="#ctx0" brushRef="#br0" timeOffset="84419.3891">851 8140 74,'-2'0'449,"2"1"64,2-1-24,-2-1-74,2 1-75,-2-2-101,0-1-85,0 3-50,0-2-24,0 2-15,0 0-3,0 0-5,0 0 1,0 0 2,0 0 8,0 0 9,0-2 7,0 2 5,0 0-2,0 0-7,0 0-9,3 2-17,-2 0-13,3 1-10,3-1-8,4 2-1,4-2-4,4 1-5,9 3-3,9-3 1,3 2-1,8 2-3,2-4 1,0 2 1,0-1-3,-7-1-5,-5 2-4,-9-2-6,-5-1-6,-9-2-13,-4 0-21,-5 0-38,-6 0-49,0 0-192,0 0-163,0 0-76,0 0-21,7-5-43,7 0-23</inkml:trace>
      </inkml:traceGroup>
      <inkml:traceGroup>
        <inkml:annotationXML>
          <emma:emma xmlns:emma="http://www.w3.org/2003/04/emma" version="1.0">
            <emma:interpretation id="{AFAE33FD-4F63-4FD1-8E4E-3107E1429B06}" emma:medium="tactile" emma:mode="ink">
              <msink:context xmlns:msink="http://schemas.microsoft.com/ink/2010/main" type="line" rotatedBoundingBox="9405,16413 16980,16471 16972,17578 9396,17520"/>
            </emma:interpretation>
          </emma:emma>
        </inkml:annotationXML>
        <inkml:traceGroup>
          <inkml:annotationXML>
            <emma:emma xmlns:emma="http://www.w3.org/2003/04/emma" version="1.0">
              <emma:interpretation id="{CD4BA467-1612-4627-99C1-7257CAA6148C}" emma:medium="tactile" emma:mode="ink">
                <msink:context xmlns:msink="http://schemas.microsoft.com/ink/2010/main" type="inkWord" rotatedBoundingBox="9404,16527 11182,16541 11177,17109 9399,17095"/>
              </emma:interpretation>
            </emma:emma>
          </inkml:annotationXML>
          <inkml:trace contextRef="#ctx0" brushRef="#br0" timeOffset="84888.0912">1756 7893 388,'-7'-9'554,"3"3"5,-3-3-35,-1 7-84,3-2-165,1 4-101,1 4-60,2 3-32,1 3-15,1 1-6,2 2 0,1 4 7,3 8 6,2-1 10,-4 6 3,2 7-1,4 2-3,-2 1-11,1 3-11,4-2-17,-2 1-12,-2-3-13,0-2-7,-2-5-9,-2-7-11,1-6-28,-3-4-39,0-8-50,1-5-81,-3-6-221,2-7-123,-2-1-35,2-4-10,0-1-52,3 0 48</inkml:trace>
          <inkml:trace contextRef="#ctx0" brushRef="#br0" timeOffset="85356.8604">2084 8056 197,'8'-4'522,"-2"4"44,-2 1-22,0 2-45,2 1-108,-6 4-107,0 4-66,0 2-38,0 6-30,0-1-28,1 4-23,2 1-25,1 0-16,0-2-14,6-2-10,1 0-8,2-1-7,7-6-3,1-3-3,5 0-5,4-9-3,-1-1-4,9-4 1,-6-3-2,-1-1 0,-3-4 0,-6-6 4,-8-1 11,-7-6 8,-11-6 10,-13-3 8,-11-3 9,-4 3-2,-9 4-6,2 3-12,1 9-24,3 9-53,6 9-79,2 6-98,9 8-261,7 3-134,8 3-48,9 0 8,4 2-35,6-3 45</inkml:trace>
          <inkml:trace contextRef="#ctx0" brushRef="#br0" timeOffset="86684.9451">2823 8148 366,'-3'1'570,"3"3"15,0-2-29,-1 1-54,-2-3-161,3 3-103,0-1-73,0-1-45,0-1-36,0 6-29,4-6-27,-1 1-34,-1 1-41,2-2-56,0 0-215,0-2-154,3 1-72,0-2-25,1 0-60,5 2-5</inkml:trace>
          <inkml:trace contextRef="#ctx0" brushRef="#br0" timeOffset="88403.6102">3107 8002 353,'-5'2'506,"-2"3"17,2-3-72,1 2-79,0-2-112,1 0-104,-1 0-57,3 1-27,-2-1-18,0-2-5,-1-2-4,3-1-1,-1-3-1,-1-3-4,-1 0 2,0-1 0,1-3 5,2-1 0,-4 0 1,5-1 1,-4 2-1,4 1 0,4 1-4,1 0-2,-1 3-5,4 1-3,2 3-6,4 2-5,6 4-6,-2 2-2,6 3-4,1 1-1,-1 3-3,-2 2-3,-1 4 1,-4 0 0,-2 1-1,-2 3 1,-5 0 0,-1 1-1,-5-1-1,-2 1-2,-4 0-1,-2-2 1,-5 2 1,-5 0-1,-2-2 0,-4 4 0,-3 0 0,-2-1-1,4-1-1,0 0 2,3-2 0,3 0 2,6-1 1,7 1 3,7-6 3,7 0 5,9-2 3,8-6 5,4 1 5,4-5 4,4-4 2,0 0 1,0-3-1,0 2-4,-5 0-7,-6-1-5,-7-1-8,-3 2-8,-8 3-13,-1-2-15,-7 2-26,0 0-42,-4 0-44,0 0-151,2 0-186,0 0-84,0 0-23,0 0-29,8 0-44,3 0 158</inkml:trace>
        </inkml:traceGroup>
        <inkml:traceGroup>
          <inkml:annotationXML>
            <emma:emma xmlns:emma="http://www.w3.org/2003/04/emma" version="1.0">
              <emma:interpretation id="{5AE5DFF3-6593-4850-9324-12D76BEA3885}" emma:medium="tactile" emma:mode="ink">
                <msink:context xmlns:msink="http://schemas.microsoft.com/ink/2010/main" type="inkWord" rotatedBoundingBox="11647,16829 12080,16833 12079,16876 11646,16873"/>
              </emma:interpretation>
            </emma:emma>
          </inkml:annotationXML>
          <inkml:trace contextRef="#ctx0" brushRef="#br0" timeOffset="89341.0824">3969 8155 197,'-2'1'518,"-1"1"42,3-2-35,-1 0-62,-2 0-119,3 0-120,3 0-72,-2 0-40,4 3-18,-3-1-13,4-1-9,1 2-4,1 1-1,3 0 2,2 1 2,4 0-1,4 0-2,7-2-10,4-1-11,6 0-12,1 1-16,3-3-15,-1 0-13,-5-3-12,-6 1-14,-2 0-26,-12-1-34,-7-2-57,-9 5-247,-9-3-122,-6-1-48,-6 4-19,-3 0-64,2 2 15</inkml:trace>
        </inkml:traceGroup>
        <inkml:traceGroup>
          <inkml:annotationXML>
            <emma:emma xmlns:emma="http://www.w3.org/2003/04/emma" version="1.0">
              <emma:interpretation id="{13B8C022-13CD-43CF-8463-FC79F4156DC8}" emma:medium="tactile" emma:mode="ink">
                <msink:context xmlns:msink="http://schemas.microsoft.com/ink/2010/main" type="inkWord" rotatedBoundingBox="12561,16499 13751,16508 13743,17553 12553,17544"/>
              </emma:interpretation>
            </emma:emma>
          </inkml:annotationXML>
          <inkml:trace contextRef="#ctx0" brushRef="#br0" timeOffset="90872.2977">4872 8094 339,'0'8'475,"0"-5"29,0 1-74,0-1-75,0-1-77,0 1-77,0-2-50,0 1-28,0-2-13,0-2 0,1 1-3,3-4 1,1-2-6,-1-1-7,3 0-6,1-6-9,1 2-12,3-3-11,-1-3-11,5-3-10,-4-1-10,4 0-5,-4-1-8,-2 4-2,1 0-4,-4 4-2,-1 4-2,-2 2 0,0 7-1,-1 2 1,-3 7 1,3 3 1,-2 6 4,4 0 0,-1 6-1,4 5 3,3-3 0,-1 2-1,6 2-3,-4-3-8,2-1-22,-4-2-36,-2-3-45,1-3-55,-5-2-148,-4-7-183,-1 1-76,-4-1-15,-2 1-29,2-1-33,-6 1 158</inkml:trace>
          <inkml:trace contextRef="#ctx0" brushRef="#br0" timeOffset="91184.8119">4888 8325 112,'0'3'500,"2"1"62,2-4-20,0 0-46,8-2-83,0 0-120,6 2-78,3-3-47,5 3-34,4-2-29,4 1-27,5 1-21,-1 0-18,1 0-22,-1 0-24,-6 0-31,-1 0-36,-7 0-39,-6 0-55,-7 0-164,-2 0-137,-9 0-51,0 0-22,-6 6-54,-4 3 11</inkml:trace>
          <inkml:trace contextRef="#ctx0" brushRef="#br0" timeOffset="91809.7601">4963 8512 181,'-2'2'505,"4"-2"49,0-2-34,0 0-52,2 1-96,2-4-117,-2 4-68,2-3-41,2 2-28,0 2-21,4-2-19,0 1-14,4 1-8,-4 0-8,5 0-6,3 1-8,-2 1-4,0 0-8,2 3-5,-4 1-5,1 2-3,-3-1-4,-4 4-2,-6 1-1,-1 3 1,-6-1-1,-3 7 0,-6-5 0,-3 3-1,-2-2 0,-6 3-1,2-6-1,-2 3 0,-1-2 2,3 0 4,1 0 2,3-3 5,6 0 3,1 1 4,6-3 6,1 0 4,3 1 8,7-2 9,3 0 9,6 1 3,3-3 2,5-2-4,1 3-7,3-4-13,4-2-8,-4-1-10,2 2-6,-4-3-16,0 0-26,-5 0-36,-3 0-41,-6 0-53,4-3-61,-11 2-229,-5 1-123,0 0-39,0 0 1,0 0-47,7-2 7</inkml:trace>
          <inkml:trace contextRef="#ctx0" brushRef="#br0" timeOffset="93231.5941">5705 7930 264,'4'-9'503,"-1"1"37,-2-1-56,3-2-56,-1-1-101,-1 3-105,0 0-63,3 0-32,-4 4-18,2-2-15,-2 2-7,-1 2-5,0 0-1,0 3-8,0 0 2,0 3-1,-4 5-2,3 2-4,-4 7-6,1 7-3,-3 6-13,0 2-11,-1 2-10,0 1-10,-1 1-3,1-2-5,-1-4-2,2 1-3,0-8-1,2-6 3,0-2 3,3-2 1,2-4 5,2-5 6,0-3 3,2-1 2,3-1-2,-3 1 1,3-2-8,2 0-5,-1 2-2,3 0-5,3 2-3,4 0-3,-1 3-3,0-2-13,4 2-26,-3 1-35,2-2-49,-3 1-52,-5-3-62,1 1-150,-5-6-127,3 0-46,-5-5-3,-2-3-38,3 1 19,-2-5 241</inkml:trace>
          <inkml:trace contextRef="#ctx0" brushRef="#br0" timeOffset="93497.2428">5906 8185 223,'5'-21'421,"-4"3"95,-1-2-1,0-1-38,0 1-57,0 6-110,0-1-70,0 7-47,3 1-25,-2 7-23,2 4-21,0 11-21,-3 7-10,1 8-9,-1 4-12,5 5-9,-3 2-16,7-1-7,-4-3-9,4-3-9,-1 2-5,3-8-7,0-4-7,2-5-16,-2-4-33,-1-4-43,1-4-57,-4-7-64,2 0-214,-4-1-144,-2-5-47,-1-2 1,0 1-36,2 0 1</inkml:trace>
        </inkml:traceGroup>
        <inkml:traceGroup>
          <inkml:annotationXML>
            <emma:emma xmlns:emma="http://www.w3.org/2003/04/emma" version="1.0">
              <emma:interpretation id="{1AB42180-FA51-4D68-A824-B51EB03D1527}" emma:medium="tactile" emma:mode="ink">
                <msink:context xmlns:msink="http://schemas.microsoft.com/ink/2010/main" type="inkWord" rotatedBoundingBox="14173,16794 14560,16797 14558,16994 14171,16991"/>
              </emma:interpretation>
            </emma:emma>
          </inkml:annotationXML>
          <inkml:trace contextRef="#ctx0" brushRef="#br0" timeOffset="94294.0634">6553 8140 450,'0'1'523,"-2"2"5,0-3-64,0-3-76,-3 2-111,-2 1-88,3-2-51,-2-1-31,1 3-21,-1 0-19,1 3-14,0-1-9,-2-2-4,3 1 0,3 2-2,1-3 1,-3 0 2,0 0-4,3 0-1,6 0-1,-5 0 0,10 0-2,-1-3-5,7 2-2,7-1-4,7-1-3,1-1-9,4-1-4,2 3-8,-1 0-15,-3 2-30,0 0-43,-7 0-51,-5 2-176,-6-2-160,-10 5-68,-1-1-20,-10 3-46,-1-1-14</inkml:trace>
          <inkml:trace contextRef="#ctx0" brushRef="#br0" timeOffset="94590.9574">6586 8259 232,'-5'10'479,"1"-1"40,4-2-48,0 1-61,4-1-73,2 0-93,5-4-57,5 1-32,0 0-22,6-4-18,4 0-19,-1 0-21,5 0-19,-4-3-23,2 2-34,-7 1-54,-1-4-87,-6 1-234,-4 1-119,-10 2-55,0 0-31,0 0-60,-3 3 58</inkml:trace>
        </inkml:traceGroup>
        <inkml:traceGroup>
          <inkml:annotationXML>
            <emma:emma xmlns:emma="http://www.w3.org/2003/04/emma" version="1.0">
              <emma:interpretation id="{F21ABA35-61A7-4A61-85C2-62E5B5D2C6D0}" emma:medium="tactile" emma:mode="ink">
                <msink:context xmlns:msink="http://schemas.microsoft.com/ink/2010/main" type="inkWord" rotatedBoundingBox="15000,16456 16980,16471 16975,17123 14995,17108"/>
              </emma:interpretation>
            </emma:emma>
          </inkml:annotationXML>
          <inkml:trace contextRef="#ctx0" brushRef="#br0" timeOffset="97340.8474">7329 8244 55,'-2'0'192,"-3"0"11,5 2 15,0 1 33,0-1 42,0 1 12,0-2-16,0-1-23,0 2-32,-1 0-48,1-2-52,-3 4-35,1-4-21,2 0-15,-2 0-9,0 0-11,2 0-10,0 0-3,-2 0-1,2 0 6,0 0 3,0 0 8,0 0 8,0 0 7,2 0 5,-2 0 3,4 0-3,2 0-4,3 0-8,3 0-8,6 0-12,3 1-10,7 1-6,2-2-5,6 3-3,-1-2-3,3 1-2,-3-1-1,-4 4-3,-6-2 2,-7-3 3,-2 0 4,-8 0-3,-4 0 2,-4-3-2,-5 3-20,-4 0-29,1 0-41,-2 0-41,2 0-98,2 3-208,3-1-94,3-2-28,7 5-27,7 0-49,10 2 86</inkml:trace>
          <inkml:trace contextRef="#ctx0" brushRef="#br0" timeOffset="98247.1008">8137 8156 274,'-8'0'518,"-2"2"26,4-2-53,-1 3-67,2-3-116,-2 0-108,1 0-59,-1 0-24,3 0-6,0 0-1,-3 0-1,3-3-7,-5 1-9,5-1-11,-3-4-28,3-1-24,0-4-17,-5 0-14,5-5-10,0 0-6,2-5 9,0 2 3,2-3 18,2 4 11,1-3 8,3 5 4,-1 2 2,6 3 2,1 0-13,0 2-10,4 3-3,0 2-5,1 5-3,3 0 0,1 4 0,-2 0 1,3 5 1,-3 1-1,-2 5 1,-2 0 2,1 2-2,-6 0 3,-4 2-2,0 5 2,-3-2 1,-3 6 0,-3-3-3,2 1-4,-4 1 2,-1 0-3,-3-2-2,-2-1 0,-2-1 0,1-2 0,-4 1 0,2-4 0,-4-4 1,6 1 1,-4-4 0,4 0 1,2-1 1,0-1 0,7-2 1,-1-1 0,4 0 3,0-2 5,1 3 5,4-3 3,6-1 9,-1 2 5,8 0 2,-2-3-1,4 1-2,3-3-3,3 0-11,2 0-4,-3 0-7,3 0-3,-2 0-1,-7 0-1,2 0-1,-5 0-2,-4 0 2,1 0-3,-5 0-5,-1 0-12,-3-3-33,1 1-45,-3-3-64,3 0-67,-1-2-265,0-1-124,0-4-35,3 7 5,2-2-38,2 0 13</inkml:trace>
          <inkml:trace contextRef="#ctx0" brushRef="#br0" timeOffset="99481.4384">8731 8145 274,'-4'5'479,"1"1"29,3-3-52,-1-3-54,-2 0-60,3 0-88,-1-3-80,1-3-46,-3 1-26,1-4-16,-3 1-10,-1-2-2,1 0 0,-4 0 1,1 2 4,-2-1 2,2-3 0,-1 4-4,1 0-7,1-2-8,3 1-14,2 2-14,0-2-8,2-2-10,2-2-7,4 1-5,1-3-3,4-2 6,-1-1 4,4-1 5,-2-1 9,4 1 7,-2 2 7,1 2-4,-1 0 1,0 1-8,6 4-8,-6 5-8,3 0-4,2 5-4,2 5-1,2 0 0,-2 5 0,0 4 1,3 1-2,-5 2 2,1 2-2,-3 0 1,-5 2-2,-1 4 0,-2-1-1,-5-1-2,-1-1-1,-6 0 1,-1 2-1,-7 1-1,1-4 4,-7 0 0,-3 1 0,2-1 0,-3 2 2,2-5 0,0 4-2,0-5 0,3 2 0,1-4 0,2 2 0,2 0 0,3-3 0,2-1 0,2 0 2,1-1-2,6 0-2,1-2 2,0-3 0,5 1 1,3-4 1,1 2 2,2-1 5,6-3 0,2-2 4,-1 0-2,5 0 3,1 0-4,1-2-4,2 2-2,-2-3-3,2 1 1,-2 0-3,-3 1 2,0 1-1,-5-3 0,-1 3 2,-6-2 2,-3 2 2,0 0 2,-2 0 3,-2 0 2,-3 0-2,-3 0-5,4 0-20,-5 0-29,-5 0-53,1 2-79,-3-6-167,-3 4-211,-2 2-92,-6 0-24,-3 4-2,4 3-35,0 2 163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1:13.5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0DF3364-5503-452B-8BCD-8A1557CCB962}" emma:medium="tactile" emma:mode="ink">
          <msink:context xmlns:msink="http://schemas.microsoft.com/ink/2010/main" type="writingRegion" rotatedBoundingBox="3142,6411 6829,6411 6829,9036 3142,9036">
            <msink:destinationLink direction="with" ref="{D4988587-C674-422D-9349-6B08AAE64211}"/>
          </msink:context>
        </emma:interpretation>
      </emma:emma>
    </inkml:annotationXML>
    <inkml:traceGroup>
      <inkml:annotationXML>
        <emma:emma xmlns:emma="http://www.w3.org/2003/04/emma" version="1.0">
          <emma:interpretation id="{AFB019CB-5783-4C65-8534-18997153444D}" emma:medium="tactile" emma:mode="ink">
            <msink:context xmlns:msink="http://schemas.microsoft.com/ink/2010/main" type="paragraph" rotatedBoundingBox="3142,6411 6829,6411 6829,9036 3142,9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B4B13D-2F11-4E9B-A6F0-DBF3A9757766}" emma:medium="tactile" emma:mode="ink">
              <msink:context xmlns:msink="http://schemas.microsoft.com/ink/2010/main" type="line" rotatedBoundingBox="3142,6411 6829,6411 6829,9036 3142,9036"/>
            </emma:interpretation>
          </emma:emma>
        </inkml:annotationXML>
        <inkml:traceGroup>
          <inkml:annotationXML>
            <emma:emma xmlns:emma="http://www.w3.org/2003/04/emma" version="1.0">
              <emma:interpretation id="{94EFBA22-B8CF-4F5D-8F24-1C27CC2F0F29}" emma:medium="tactile" emma:mode="ink">
                <msink:context xmlns:msink="http://schemas.microsoft.com/ink/2010/main" type="inkWord" rotatedBoundingBox="3142,6411 6829,6411 6829,9036 3142,9036"/>
              </emma:interpretation>
            </emma:emma>
          </inkml:annotationXML>
          <inkml:trace contextRef="#ctx0" brushRef="#br0">2515-2152 129,'4'-6'380,"0"-1"34,-1 5-11,-3-1-60,0-2-65,0 1-80,0-2-66,0 1-42,-3-2-24,3 2-11,-4-1-8,3-3-6,-2 4 3,0 0 3,2-1-1,-2 1-6,3 1-5,-1 2-4,-2 2-10,3-2-7,0 0-7,0 2-5,0 0-1,0 0-1,0 0-1,0 2-1,0 0 2,0 3 2,3 1 1,-2 0 4,-1 3-1,4 0 4,-1 3 0,0 1 1,-2 2 3,3 2 8,1 1 5,-1 0 5,0 2 1,0 4 3,3-3-3,0 7-2,-1-2-4,1 3-7,1-1-1,-2 3-1,2-2-1,2 5 0,-2-1 3,2 2 2,0-4 3,-2 3 1,2-1-2,4-2-2,0 1-2,-1-3-2,5 1-1,3 0 4,-1-2 5,-1-1 0,2 3 0,0-2 0,0 2 0,-1 0-5,2 0-3,-1 2 0,-4 1 1,3 2 1,-1-4 3,-2 2 2,-3-2 3,2 2 1,-1-2 4,0-2 3,1 0-1,-4-1 1,5-1-1,-3 0 0,0 1 4,3-2 1,-2 3 1,2 2 2,0-1-3,0-1-1,2 4-8,1-4-3,-1 2-2,1-3-3,-2-1-4,2-1 1,0-2-4,-4-1-1,1-1 0,1-1 0,1 0 1,0 0-2,-2-3 1,3 1-2,-1-1 0,1-2 0,-2 2-4,4-1 1,-1-3 0,-1 4 0,4-1 1,-2 0-1,2 3 1,0-1 3,1 1 0,-1 0-2,2 0 1,2 1-1,-1 1 1,5 0-2,-4-2 2,3-2 0,1 0 0,-2 0 1,2-4 5,0 1 0,0 2 1,2-2 2,1-1-3,1 1 1,-2-3-4,4 2-3,0 0-4,-2 0-3,3-2-4,-3 3-2,1 0-2,-1-3-8,-2 3-1,2-3-4,-1 1 2,-1 2 0,5-2 1,-2 0 9,-1-3 3,2 1 2,3 0 3,-2-3 2,1-1 4,-2 0-4,1-1 1,2 0-1,-2 3-1,2-3-3,-3 1-2,2 0 1,5-4 1,-2 4-1,5-3 1,-2 0-1,0 1-1,-1-3-1,3 2 0,-6-1 0,3-3-1,0 5 1,-1-5 0,1 3 1,1-3-1,-1-3 0,1 3 3,2-8 1,-1 2 2,-3-1 1,-2-1 3,-3 0 4,-5-4 3,-5 4 3,-5-1 2,-2 3 3,-5 0 2,-4 1-2,-5 3-1,3-1-4,-6 3-6,-1-4-14,-3 4-28,5 0-56,-6 0-89,0 0-100,0 0-140,0 0-221,-10 0-93,-7 4-1,-7-1 41,-1-1-17,1-2 120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1:14.93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E8906B-45F4-426A-81AA-1576C52CBF0A}" emma:medium="tactile" emma:mode="ink">
          <msink:context xmlns:msink="http://schemas.microsoft.com/ink/2010/main" type="writingRegion" rotatedBoundingBox="2222,5670 20232,5849 20154,13776 2143,13597"/>
        </emma:interpretation>
      </emma:emma>
    </inkml:annotationXML>
    <inkml:traceGroup>
      <inkml:annotationXML>
        <emma:emma xmlns:emma="http://www.w3.org/2003/04/emma" version="1.0">
          <emma:interpretation id="{6940FB54-C951-4B0D-A534-AC41C1E30FF0}" emma:medium="tactile" emma:mode="ink">
            <msink:context xmlns:msink="http://schemas.microsoft.com/ink/2010/main" type="paragraph" rotatedBoundingBox="3160,6812 4333,5478 4862,5943 3688,72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00FBCF-A3A7-47EE-9960-8F4AF08D8BF4}" emma:medium="tactile" emma:mode="ink">
              <msink:context xmlns:msink="http://schemas.microsoft.com/ink/2010/main" type="line" rotatedBoundingBox="3160,6812 4333,5478 4862,5943 3688,7277"/>
            </emma:interpretation>
          </emma:emma>
        </inkml:annotationXML>
        <inkml:traceGroup>
          <inkml:annotationXML>
            <emma:emma xmlns:emma="http://www.w3.org/2003/04/emma" version="1.0">
              <emma:interpretation id="{03AF04F5-94D7-45FA-826A-C73FD601A406}" emma:medium="tactile" emma:mode="ink">
                <msink:context xmlns:msink="http://schemas.microsoft.com/ink/2010/main" type="inkWord" rotatedBoundingBox="3160,6812 4333,5478 4862,5943 3688,7277"/>
              </emma:interpretation>
            </emma:emma>
          </inkml:annotationXML>
          <inkml:trace contextRef="#ctx0" brushRef="#br0">2676-1732 18,'-3'4'348,"3"1"56,0-1-5,0-2-64,0 1-70,0-3-62,3 0-50,-3 0-35,0 0-15,0 0-8,0 0-5,0 0-5,0 0-7,0 0-4,0 1-7,0-1-13,0 0-9,0 0-11,0 0-3,0 0-6,0 0 0,0 0-1,0 0-2,3 0 2,-2 0-4,5-4-2,5-2-3,6-5 1,5-2 2,6-2-2,6-1 2,7-4-1,6-7 1,2 2-4,4-2-6,3-1 0,0-2-3,-4 1-2,-6 2-2,-7 3 0,-6 6 1,-8 0-2,-5 8-1,-8-1-11,1 2-27,-6 3-54,-6 1-176,-1 5-149,-4-5-73,-4 1-41,-1 3-64,-2 1 6</inkml:trace>
          <inkml:trace contextRef="#ctx0" brushRef="#br0" timeOffset="641.5204">3012-2178 374,'-7'0'491,"1"0"16,-2-1-36,1-2-108,3 3-120,0-2-68,2 1-37,0 1-23,-3 0-17,5 0-12,-1 0-14,-2 0-11,3 0-13,-3 0-12,3 0-13,3 0-9,-3 0-6,4 1-1,3 1-2,3-2 0,3 0 2,2 0-2,6 0 1,7-3-1,3-2-1,5-2 0,2 0-1,6 2-1,3-4 1,-1 3-1,2-1 0,-2 0-1,-2 6 1,-5-2-2,-6 6-1,-6 1 1,-6 2 3,-4 5 5,-6-1 8,-5 1 9,-2 4 8,-4 0 9,-4 5 9,-2-2 4,-5 5 0,-6 2-4,0 3-3,-2 2-9,-5 2-11,0 2-17,3 0-30,-3 0-42,7-1-56,2-3-75,2-6-233,7 0-110,0-10-38,3-3-13,3-5-47,0-6 46</inkml:trace>
          <inkml:trace contextRef="#ctx0" brushRef="#br0" timeOffset="7065.7321">3348-2773 111,'-4'2'161,"4"-2"-34,-2 1-45,2-1-44,-2 4-51,2-4-50,0 0-51,0 0-36,0 0-17</inkml:trace>
          <inkml:trace contextRef="#ctx0" brushRef="#br0" timeOffset="10865.4526">3785-2807 110,'-4'5'376,"2"-2"27,0 4-17,0-3-65,0 2-65,0-1-73,-1 1-54,2-1-27,-2 0-13,-1 1-7,2 1-4,-2 3-7,1 0-6,-1-1-5,3 1-3,-2 3-7,0 1-5,3 6 0,3 1-2,0-1-4,1 2-6,2 0-2,2 0-8,3 0-7,-1-4-3,8 3-4,-4-5-2,4 0-4,-1-6 0,4-3-2,2-6-2,-1-4-3,2-9-3,4-4-7,-3-10-3,2-4-5,-4-5-1,-3-5 1,-3-1 2,-7-4 4,-6 0 3,-4 2 8,-10 2 6,-9 8 6,-11 9 6,-9 12 5,-10 13 2,-10 14 2,-2 15-1,-4 7-8,5 15-21,5 7-55,5 3-211,16 2-131,9-4-67,15-6-50,13-13-75,17-7 18</inkml:trace>
          <inkml:trace contextRef="#ctx0" brushRef="#br0" timeOffset="10209.2277">3292-2619 17,'-1'5'404,"-2"1"51,3-2 6,-1-1-81,1-1-92,0 0-98,0-1-60,-3-1-34,3 2-20,0-2-9,0 0-7,0 0-7,0 0-3,0 0-3,0 0-5,0 0-5,0 0-8,0 0-6,3 0-8,-2 0-4,-1 0-5,4 0-2,-1 0-3,1 0-1,3 0 0,2-2 0,-1-3 0,3-5 0,3 2 0,2-5-2,1 0-1,-1-4 0,2 1 1,-2-5-1,1 1-1,-2-2 0,-4-2 3,3 1-2,-4 1 0,1 1 1,-4 0-1,-3 3 3,1-1 2,-4 4 1,-1 1 1,0 0 1,0 2 4,-1 7-1,-2-5-1,3 7-1,-2-1 0,2 2-1,-4 1-3,1 1-1,-1 1-1,0 5 1,-3 2 3,3-1 4,2 8 8,-2 3 7,2 3 4,2 2 3,0 8-2,0-2-1,2 4-6,2 1-1,2 0-3,-2 1-4,6-6-1,-4 2-4,1-6-1,-2-2-2,1-3-2,-2-5 1,-3-2 0,2-5 1,1 1-3,-4-5 2,2-1 0,1-3-4,-3 0-8,1-4-14,2-4-21,-2-1-30,6 2-39,-4-4-104,-2-2-162,-1 2-71,2 1-35,-2 1-57,4 3-10</inkml:trace>
        </inkml:traceGroup>
      </inkml:traceGroup>
    </inkml:traceGroup>
    <inkml:traceGroup>
      <inkml:annotationXML>
        <emma:emma xmlns:emma="http://www.w3.org/2003/04/emma" version="1.0">
          <emma:interpretation id="{BD860E2F-4B91-4A84-92B1-A3AC69598642}" emma:medium="tactile" emma:mode="ink">
            <msink:context xmlns:msink="http://schemas.microsoft.com/ink/2010/main" type="paragraph" rotatedBoundingBox="4644,11744 4681,10765 4903,10773 4866,117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13B868-3ED8-4C64-9920-9E8FC72F1BB4}" emma:medium="tactile" emma:mode="ink">
              <msink:context xmlns:msink="http://schemas.microsoft.com/ink/2010/main" type="line" rotatedBoundingBox="4644,11744 4681,10765 4903,10773 4867,11753"/>
            </emma:interpretation>
          </emma:emma>
        </inkml:annotationXML>
        <inkml:traceGroup>
          <inkml:annotationXML>
            <emma:emma xmlns:emma="http://www.w3.org/2003/04/emma" version="1.0">
              <emma:interpretation id="{74AA88B8-FA0B-4414-96C7-FB1A7D7E9A51}" emma:medium="tactile" emma:mode="ink">
                <msink:context xmlns:msink="http://schemas.microsoft.com/ink/2010/main" type="inkWord" rotatedBoundingBox="4755,10808 4756,10768 4811,10770 4809,10810"/>
              </emma:interpretation>
            </emma:emma>
          </inkml:annotationXML>
          <inkml:trace contextRef="#ctx0" brushRef="#br1" timeOffset="-213340.2095">4173 2113 405,'-5'2'471,"1"-2"19,-3 0-66,3 0-92,0 0-109,0 0-63,-1 0-43,4 0-31,-2 0-22,2 0-17,1 0-7,-6 0-5,6 0 3,0 0 4,0 0 5,0 0 6,0 0 3,0 0 1,0 0-3,0 0-2,0 0-5,6-2-6,-6-1-10,0 3-6,0 0-8,0 0-13,0 0-10,0 0-16,0 0-16,1 0-21,-1 5-37,0-5-126,0 0-174,-7 4-83,3 2-34,0 8-61,0-4-29</inkml:trace>
        </inkml:traceGroup>
        <inkml:traceGroup>
          <inkml:annotationXML>
            <emma:emma xmlns:emma="http://www.w3.org/2003/04/emma" version="1.0">
              <emma:interpretation id="{84251012-950B-44C0-A303-83F3785023DD}" emma:medium="tactile" emma:mode="ink">
                <msink:context xmlns:msink="http://schemas.microsoft.com/ink/2010/main" type="inkWord" rotatedBoundingBox="4644,11744 4661,11306 4883,11315 4866,11753"/>
              </emma:interpretation>
            </emma:emma>
          </inkml:annotationXML>
          <inkml:trace contextRef="#ctx0" brushRef="#br0" timeOffset="-196078.4643">4026 2946 173,'-3'-4'472,"2"2"40,-2-2-16,3-1-71,-2 2-127,0 3-92,0-1-54,2-1-31,0 2-19,0 0-14,0-2-11,0 2-9,0 0-7,0 0-10,0 0-11,0 0-12,0 0-10,0 0-7,0-4-6,0 4-3,2-3-1,2-5-1,3-6 1,0-5-1,-1-4 0,0-3-1,0 0 1,1 1 0,2-1-1,-5 4 2,0 3 3,0 4 6,-4 1 0,3 7 4,-2 0 0,-1 1 1,0 1-2,0 3-1,0 0-1,3 4 7,-1 3 9,2 3 3,0 6 5,3 9 3,1 0 3,3 8-9,2 6-4,12 44 14,-12-39-30,-2-2-8,2-4-22,-5-2-37,2-7-43,-4-7-66,0-5-197,-4-9-141,-2-6-55,-2-11-15,-4-8-52,-3-5 18</inkml:trace>
        </inkml:traceGroup>
      </inkml:traceGroup>
    </inkml:traceGroup>
    <inkml:traceGroup>
      <inkml:annotationXML>
        <emma:emma xmlns:emma="http://www.w3.org/2003/04/emma" version="1.0">
          <emma:interpretation id="{25EB7D1D-0153-43F3-9F5D-C000A6BED3A4}" emma:medium="tactile" emma:mode="ink">
            <msink:context xmlns:msink="http://schemas.microsoft.com/ink/2010/main" type="paragraph" rotatedBoundingBox="2157,12239 20167,12418 20154,13776 2143,13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DC35E-1A20-414F-B1B2-0CA32823BFAA}" emma:medium="tactile" emma:mode="ink">
              <msink:context xmlns:msink="http://schemas.microsoft.com/ink/2010/main" type="line" rotatedBoundingBox="2157,12239 20167,12418 20154,13776 2143,13597"/>
            </emma:interpretation>
          </emma:emma>
        </inkml:annotationXML>
        <inkml:traceGroup>
          <inkml:annotationXML>
            <emma:emma xmlns:emma="http://www.w3.org/2003/04/emma" version="1.0">
              <emma:interpretation id="{92CBB42E-68C7-4A86-8F2C-077D07B5D0A2}" emma:medium="tactile" emma:mode="ink">
                <msink:context xmlns:msink="http://schemas.microsoft.com/ink/2010/main" type="inkWord" rotatedBoundingBox="2155,12449 4204,12469 4194,13466 2145,13446"/>
              </emma:interpretation>
            </emma:emma>
          </inkml:annotationXML>
          <inkml:trace contextRef="#ctx0" brushRef="#br0" timeOffset="-114820.2132">1546 4226 344,'-4'5'425,"4"0"18,-2 0-56,2-5-119,-2 5-94,2-5-55,0-5-35,-2 5-20,2-5-13,-3 0-10,3 0-7,-1-4-4,1 3-1,-3-3 2,3-2-4,0 0 1,0 1 0,3-2 0,-2-5-3,-1 0-2,3 2 1,-3-5 5,2 4 7,0-4 4,-2 6 9,0 1 5,0 3 1,0 3-4,-2 0-7,0 7 2,2 9 4,-3 8 6,-1 13 8,0 9 13,1 10 13,-2 7-2,2 4-9,1 2-11,4 2-15,1-7-13,2-2-12,-2-8-10,1-10-16,0-6-17,1-7-21,-3-9-37,3-6-47,-4-12-49,3-12-45,-4-6-174,-1-14-104,-2-4-31,-1-5-16,2-5-38,-2 2 35</inkml:trace>
          <inkml:trace contextRef="#ctx0" brushRef="#br0" timeOffset="-114070.255">1518 3942 356,'4'-12'414,"2"-2"4,-2 3-53,0-3-87,0 1-89,2-1-50,-2 4-29,2 0-14,-2 1-14,0 1-8,0 1-1,-2 0 4,1 6 1,-2-3-3,-1-1-2,3 2-7,-3 2-13,0 1-13,0 0-12,0 0-10,1 0-6,2 0-4,0 0-2,-2 1-1,3 2-1,-2-3 0,2 5 1,-1-5-1,-2 2-2,2 0 2,0-2 4,-2 1 5,-1-1 6,0 0 4,3 0 4,-3 0-1,0 0-2,0 0-3,0 0-8,0 0-4,0 0-1,0 0-5,0 0-2,0 0-1,0 0 1,0 0 2,0 0-2,0 0 2,0 0 0,0 0-1,0 0-2,0 0 0,0 0-1,0 0 0,0 0 0,0 0 1,0 0-1,0 0 1,0 0 0,0 0 0,0 0 0,0 0 0,0 0 1,0 0 0,0 0 1,0 0-1,0 0 1,0 0 2,0 0-1,0 0-1,0-1-1,0-1 1,0-3-4,0 3-6,0-2-21,0 2-37,0 0-64,0 2-222,0 0-111,-4-4-52,-6 8-40,3 0-53,-4 0 47</inkml:trace>
          <inkml:trace contextRef="#ctx0" brushRef="#br0" timeOffset="-112733.9834">1585 3965 128,'-4'0'388,"-3"0"34,3 0-29,2 0-78,-2 0-91,0-1-80,0-1-41,-2 0-19,2-1-6,3 2 1,-2-4 5,1 3 5,0 0 1,0 0 1,2-1-4,0 3-9,-3-5-16,3 4-14,0 1-14,3 6-9,-1-1-10,2 5-3,0 5-1,3 4 4,1 6 4,1-1 2,2 9 2,3-2-1,0 6 0,3-1-3,0 1-2,-2 0-4,2-5-2,-2-2-5,-1-6-2,0-2 0,0-10-2,4-4-1,-1-8 0,3-4 2,1-7-2,-2-5-2,1-6-1,1-6-3,-4-2 0,-2-7-3,-2 2 0,-2-6-1,-3 2 1,-2 0 1,-3 2 3,-3 6 3,-3 3 6,3 3 4,-4 5 3,2 5 3,0 4-4,0 6-1,-2-1-4,-3 12 1,0-1-1,3 10 4,0 5 4,2 4 7,0 5 6,4 8 5,0 3 2,2 6-2,3 1-2,1 2-4,3 0-6,-1-2-5,2-1-3,0-6-2,2-5-3,-4-3 1,1-7-9,-1-3-6,-3-3-11,0-6-18,-3-5-42,-2-1-60,-2-5-143,0-2-161,-5-9-71,1-6-34,-3-1-49,3-2 4</inkml:trace>
          <inkml:trace contextRef="#ctx0" brushRef="#br0" timeOffset="-112296.49">2215 4405 166,'-8'5'487,"1"-1"44,3-2-26,1 0-54,3 0-153,3 1-101,1 1-64,7-2-42,3 3-29,2-3-19,3 2-15,1 0-21,-2 1-36,0 0-54,-4 0-216,0-1-110,-4 0-60,-6 1-55,2-3-52,-5 2 35</inkml:trace>
          <inkml:trace contextRef="#ctx0" brushRef="#br0" timeOffset="-111616.013">2502 4293 1229,'0'-10'501,"0"4"-66,0 2-160,0-1-95,0 3-62,0 4-39,0 7-29,0 6-18,0 3-9,2 1-4,5 6-6,0 0-4,1 4-8,2-6-6,1-2-9,2-1-7,1-6-5,0-4-8,1-5 1,2-10-1,-2 0 5,1-10 4,-2-4 5,-3-7 6,-1-2 4,-2-1 7,-2-1 13,-2 3 15,-2 2 11,0 6 16,-2 2 9,-2 2 7,0 5-8,-1 5-10,2 1-9,-5 4-11,-2 5-9,2 9-6,-1 1-4,2 2 1,2 7-3,3 1-1,4 2-1,6 5-1,1 1-2,7 2-7,3-3-5,3 4-1,1-3 1,-1-2-1,-3-1 0,1-2 6,-9-2 3,-2-2 5,-9-2 0,-6-7 0,-8 5 4,-4-4 5,-8-2 1,-2-3 2,-6-5-3,0 0 1,1-6-4,6 0-12,1-4-20,10-1-32,7-3-40,7-4-60,9-5-204,9 0-95,7-5-37,3 2-47,4 1-32,2 0 51</inkml:trace>
          <inkml:trace contextRef="#ctx0" brushRef="#br0" timeOffset="-110897.286">3055 4427 24,'-6'-19'398,"1"1"34,0 3 12,-5 3-46,4 1-167,-1 3-86,2 3-46,-1 0-23,0 5-12,0 5-4,1 0-6,4 3-1,-2 3-3,3-3-2,0 0-8,4 3-7,-1-2-6,3-3-4,-2-1-2,3-1-1,1-5 0,3-4 0,-2-4 6,-1-2 3,3-2 3,-2-1 2,-2-3 1,-3-3 1,-2 1 0,-4 2 1,-5 0 2,-1 2-1,-8 10-4,-1 5-5,-5 5-4,0 7-3,-2 8-4,0 5 1,3 6 2,6 3 1,4 1 0,5 1-2,6-4-2,6 0-3,5-7-1,4-1-3,6-7-2,7-4-4,0-9-5,6-6-7,-2-8-6,0-6-3,0-2-1,-8-4-1,0-2 3,-7 1 6,-5 1 6,0 3 7,-7 2 5,-2 4 5,0 6 7,-6 3 4,0 6 4,-1 7 2,3 4 3,-2 1 1,6 6 2,2-3-3,6 0-6,6-2-4,7-4-15,7-6-20,2-10-28,6-4-38,2-6-49,-4-2-64,-4-2-211,-2-2-96,-10-1-34,-6 6-28,-5 3-41,-7 3 50</inkml:trace>
        </inkml:traceGroup>
        <inkml:traceGroup>
          <inkml:annotationXML>
            <emma:emma xmlns:emma="http://www.w3.org/2003/04/emma" version="1.0">
              <emma:interpretation id="{C330B29B-B370-4615-A22E-EC9B2E5AA458}" emma:medium="tactile" emma:mode="ink">
                <msink:context xmlns:msink="http://schemas.microsoft.com/ink/2010/main" type="inkWord" rotatedBoundingBox="4657,12454 7862,12486 7852,13450 4647,13418">
                  <msink:destinationLink direction="with" ref="{255D68A5-C75C-41C8-9501-E3BA5A0121C6}"/>
                </msink:context>
              </emma:interpretation>
            </emma:emma>
          </inkml:annotationXML>
          <inkml:trace contextRef="#ctx0" brushRef="#br0" timeOffset="-110081.5194">4167 4326 146,'-4'-2'413,"1"2"31,2 0-16,-2-2-88,-1 2-110,2-2-71,0-1-40,-2 3-15,-1-2-4,1 0-4,3 2-2,-6 0-7,4 0-6,1-2-9,-2 2-14,4 2-10,-2 0-9,0 5-8,2 0-5,0 3-1,0 0 0,0 4-7,4-6-4,0 0-1,1-1-2,3-3-5,3-1 0,-1-6-2,1-2-1,2-2-1,-2-7-2,-1-1 0,-3 0 1,-3-4-1,-4 1 1,-4 0 0,-4 1 1,-5 6 1,-2 1 1,-5 10 3,-4 5 1,3 5 1,0 11 2,-3 0 5,7 10 3,2 3 3,4 2 0,5 5 3,6-3 1,6-1-4,5-2-3,9-6 0,5-5-6,7-8-7,7-7-16,-1-7-24,5-8-37,-5-3-46,-1-3-68,-7-7-201,-8 1-94,-5 2-32,-9-2-37,-4 4-33,-1 2 60</inkml:trace>
          <inkml:trace contextRef="#ctx0" brushRef="#br0" timeOffset="-109157.8784">4502 4437 353,'4'-3'481,"0"-2"16,1 3-30,-4-2-123,6-1 19,1 1-265,-1-2-22,2-3-20,2 0-16,0-3-10,3-2-5,3-2-4,-4-3-9,-1 3-5,-5-4-2,-3 2-2,-4-1 0,-4 4 5,-4 1 1,-7 9-6,-5 0 0,-4 10 2,2 2 6,-5 10 5,2 1 9,1 6 15,3 5 9,8 2 1,2 0 0,10 4-6,5-5-6,6 0-11,8-3-8,7 0 4,7-8 1,5-6-1,3-7-10,4-6-8,-1-4-11,3-8-21,-5-6-15,-3-6-8,-3-3 3,-7-2 5,-4 0 12,-10-4 9,-3 4 16,-3 2 16,-3 3 17,-3 6 13,0 1 9,-2 4 5,0 7 2,-2 1-4,0 5-5,0 10-4,-1 4-1,2 8 1,1 3 1,1 2-3,4 3-6,1 5-3,3-4-8,-1 2-6,3-5-5,2-2-11,4-7-11,-2-5-17,2-5-19,4-9-21,-4-9-22,-2-3-18,1-4-18,-4-8-10,-5-3-11,-7-7-16,-4 0-33,-4 1-90,-8-4-48,-6 2 16,-5 5 116,-5 3 102,-3 9 107,1 3 152,-2 3 97,1 3 30,6 3-71,2-1-45,6 3-27,4-1-19,5 2-12,5 2-11,5 2-8,4 2-10,6 4-7,7-3-3,5 2-5,8-1-8,1-5-10,11 0-11,-2 0-15,6-5-25,1-1-39,0 2-54,-2-3-75,-4 1-233,-2-3-115,-9 2-43,-4-1-22,-8 4-54,-1-1 52</inkml:trace>
          <inkml:trace contextRef="#ctx0" brushRef="#br0" timeOffset="-108532.9019">5237 4370 158,'-11'4'477,"0"1"39,1 2-19,3-3-54,0-1-139,6-2-96,-4 4-60,5-5-34,5 4-23,-1-4-23,4 2-16,3 1-12,5-3-6,2-3-3,3-1-5,6-3-7,0 1-5,1-3-5,-5 0-3,4-5-2,-8 2-4,-5 2 1,-3-4-1,-6 1 1,-7-2-1,-5 2 1,-6 0 3,-6 3 4,-5 5 5,-1 5 3,0 5 4,-3 1 7,4 9 3,0 5 3,7 3 4,6 6-1,4 3 1,10 5-2,5-3-6,5 3-3,11-3-8,4-4-11,7-6-20,0-7-28,8-7-40,-1-10-49,2-8-72,-5-9-203,-3-2-91,-6-4-32,0 1-30,-7 0-35,-1 1 61</inkml:trace>
          <inkml:trace contextRef="#ctx0" brushRef="#br0" timeOffset="-107986.0394">5815 4231 329,'2'-17'468,"1"-1"19,-2-4-25,3-2-123,3-2-118,0 1-64,-1-6-39,1 2-22,-3-1-16,2-2-14,-4 0-9,-2 2-8,-2 5-7,-4-1-6,-2 6-8,-5 3-4,-5 8-4,-2 4 1,2 10-1,-6 5 0,3 11 7,-1 6 10,5 7 8,0 7 7,3 9 7,6-1 3,6 5-1,4 0-6,9-3-9,4-4-7,7 2-9,1-6-9,5-6-7,0-8-4,2-7-5,0-7-5,-4-7-3,-1-8-4,-3-5-4,-8-5-2,-2-7 0,-6-2-1,-6-4 3,-6-1 5,-6 2 3,-4 3 2,-6 6 3,-6 6 1,-1 9-1,-2 6-11,3 4-22,5 5-28,8 5-31,4 2-36,10-1-51,6-2-188,7-5-101,6-2-37,8-6-31,2-3-49,6-5 28</inkml:trace>
          <inkml:trace contextRef="#ctx0" brushRef="#br0" timeOffset="-107407.933">6068 4363 205,'12'-19'498,"-2"4"43,-4-3-19,0 4-43,-4 0-154,2 4-92,-1-1-62,0 5-44,-3 1-30,0 5-21,0 5-16,0 5-13,0 3-8,0 5-4,1 0-7,6 6-10,-1 0-6,2 1-5,5-3-3,2 2-6,2-6-4,-2-3-1,2-4-3,-1-8 0,0 2-8,-3-10-2,-2-2-2,-4-8 0,-5-2 9,-4-5 6,-6-4 15,-3 2 7,-6-2 7,-3 4 8,1-2-3,2 8-1,1 0-1,5 6-3,6 0-3,5 5-6,8 5-6,9 0-6,5 0-7,8 5-8,3 0-2,2 0-1,-3 1 2,1-2 0,-5 3 8,-5-1 9,-6 0 8,-4 6 9,-5-2 15,-3 3 10,-5 1 4,2 1 1,0 6-5,0-5-9,3 1-20,0 3-29,6-6-38,5 1-48,3-1-56,2-8-71,3-4-204,4-4-91,-3-7-22,-1 0-23,0-1-31,-6-3 62</inkml:trace>
          <inkml:trace contextRef="#ctx0" brushRef="#br0" timeOffset="-107153.4479">6751 4310 219,'0'-13'509,"0"-1"45,0 6-21,-2-1-36,2 4-157,2 0-92,2 5-55,7 10-40,2 3-32,9 5-27,6 5-17,3 1-21,8 6-16,5-3-15,0 1-25,1 0-32,-4-4-41,0 1-45,-8-6-51,-5-6-77,-6-6-175,-9-7-72,-6-7-17,-10-1-38,-1-7-14</inkml:trace>
          <inkml:trace contextRef="#ctx0" brushRef="#br0" timeOffset="-106917.5971">7077 4292 269,'-11'-15'509,"3"4"29,-1 1-20,2 10-54,0 0-137,-3 10-78,0 7-45,-1 10-23,-1 4-23,-4 7-24,-3 10-27,0 1-23,-3 3-23,-2-1-27,3-4-40,0-4-54,4-6-66,2-7-82,2-4-225,5-10-109,4-7-34,4-9-14,6-9-38,2-3 61</inkml:trace>
        </inkml:traceGroup>
        <inkml:traceGroup>
          <inkml:annotationXML>
            <emma:emma xmlns:emma="http://www.w3.org/2003/04/emma" version="1.0">
              <emma:interpretation id="{25A5D559-E6F1-4D09-8568-70A3154FB6CE}" emma:medium="tactile" emma:mode="ink">
                <msink:context xmlns:msink="http://schemas.microsoft.com/ink/2010/main" type="inkWord" rotatedBoundingBox="8440,12301 11788,12335 11774,13693 8427,13659"/>
              </emma:interpretation>
            </emma:emma>
          </inkml:annotationXML>
          <inkml:trace contextRef="#ctx0" brushRef="#br0" timeOffset="-105851.5056">7838 4449 150,'-5'-7'375,"4"-1"27,-2-1-22,2-2-80,-4-4-102,3 1-56,-3-5-21,1 1-6,0-6 5,0 2 2,1 2 5,2-1 3,1 1 1,-3 5-5,3 0-13,3 6-4,-2 7-6,3 7-8,3 9-6,4 8-9,-2 10-6,1 6-14,4 7-15,-2 2-16,2 2-14,2-1-15,-1-6-22,0-5-26,-2-5-32,-3-4-33,1-9-30,-2-3-33,-1-10-26,0-6-95,-1-6-115,0-10-46,-3-3-29,2-2-44,4-8 13</inkml:trace>
          <inkml:trace contextRef="#ctx0" brushRef="#br0" timeOffset="-105507.7718">8165 4317 309,'14'-15'491,"0"3"24,-3 1-23,-4 3-89,-1 1-122,-3 4-73,-6-2-38,-7 11-29,-8 5-20,-3 4-35,-10 7-28,2 2-16,-5 3-10,-1-2-7,7-1-7,0-5 3,10-3 3,2-2-5,5-1-6,7-4-5,4 3-4,4-4-2,9-1-2,2 0 0,6 0 11,2-6 8,-1 4 3,2-1-3,2-3-13,-2 3-27,2-3-59,-3 1-63,1 0-216,1-4-126,-1 0-52,1-3-23,-1 0-53,3 0 25</inkml:trace>
          <inkml:trace contextRef="#ctx0" brushRef="#br0" timeOffset="-104990.9046">8519 4451 41,'0'-6'262,"3"3"61,-3-2 16,0 2-25,0-2-36,-3 3-26,3-2-21,-1-1-40,-2 1-26,3 0-11,-1 2-5,1-1-1,-3 1-5,0 2-9,3 0-7,-1 7-12,-2 1-13,2 10-17,1 3-14,0 0-15,1 5-15,3 0-15,7-3-11,2 1-9,7-7-8,3-2-10,3-9-12,3-6-6,2-9-4,-2-5-1,-5-8 5,-3-6 6,-7-6 8,-10-2 9,-11-2 4,-8 3 5,-8 2 3,-11 11 4,-6 7-3,-2 15 1,2 5-3,3 10-20,8 10-39,9 0-48,13 3-67,11-3-220,9-1-109,14-4-39,2 1-27,7-5-42,4 1 52</inkml:trace>
          <inkml:trace contextRef="#ctx0" brushRef="#br0" timeOffset="-104591.0257">8822 4429 48,'-7'-9'457,"1"3"54,-1 0 4,3-3-43,-3 4-110,6-1-106,-2 3-59,3-4-42,4 3-33,3-6-29,6 5-28,4-5-17,2 5-11,2 0-7,3 0-2,2 5-1,-3 0-1,1 10-3,-2 0-1,-5 6-2,-2 7-1,-5 2-3,-3 6-2,-5 1-5,-2 4-9,-2-3-14,2-2-28,-3-3-31,2-7-35,-2-6-51,2-2-182,-5-6-119,1-5-41,-4-4-28,2-5-58,1-1 21</inkml:trace>
          <inkml:trace contextRef="#ctx0" brushRef="#br0" timeOffset="-104383.1788">8951 4574 5,'-10'-9'475,"4"-1"69,-1 2 5,2 1-17,-2 4-116,5-2-138,0 1-88,4 4-55,7-3-41,1 3-36,8 0-25,0-2-23,8 2-27,0-1-31,-1 1-38,3-4-47,0 3-160,-3-3-129,-1-3-55,-2-3-33,-1 0-53,-1-4 15</inkml:trace>
          <inkml:trace contextRef="#ctx0" brushRef="#br0" timeOffset="-103583.5803">9526 4429 131,'-7'-21'455,"0"3"39,-7 3-10,0 4-68,-8 6-132,-2 0-82,-5 7-45,-8 5-17,-2 4-11,0 3-5,-5 8-8,1 5-13,2 2-14,9 1-13,4 2-17,7 0-13,8-3-11,7 1-9,8 1-7,8-6-4,8-3-5,8-2-2,6-4-3,4-5-2,2-4-3,5-7 1,-2-7-2,-2-6-2,-3-4 0,-3-5 1,-11-3 0,-4-3 1,-9-5 5,-9 1 5,-9 0 1,-6 7 4,-6 1-1,-4 12 1,-3 5-11,-3 11-28,7 4-45,7 10-59,0-4-93,13 5-203,6-1-96,9 1-28,10 3-29,4-4-26,10-4 86</inkml:trace>
          <inkml:trace contextRef="#ctx0" brushRef="#br0" timeOffset="-104036.6907">9267 4423 258,'7'-13'455,"1"2"52,-3-2-6,-4 1-48,2 1-136,-3-3-83,-3 4-44,3 0-26,-1 3-20,-2-2-24,3 6-23,-2-2-17,2 2-21,0 1-18,0 4-13,0 3-4,0 1 1,2 5 2,-2 6 5,4 5 4,2 8 3,-1 4 0,2 8-2,2 6-2,3 3-2,1 0-6,7 4-7,-1-3-7,1-5-5,-2 1-2,-1-6-6,-2-5-7,2-5-14,-3-3-24,-4-6-39,-2-4-39,-1-6-54,-3-11-66,-1-4-203,-3-7-86,0-7-20,0-4-22,0-5-36,0-3 57</inkml:trace>
          <inkml:trace contextRef="#ctx0" brushRef="#br0" timeOffset="-103349.2064">9732 4574 130,'4'-8'531,"-4"7"58,0 1-23,0-3 7,0 3-183,0 0-128,0 3-95,0 0-88,3 3-95,-3-3-107,2 1-234,-2-4-120,0 0-50,11 3-38,-3-6-39,5-1 59</inkml:trace>
          <inkml:trace contextRef="#ctx0" brushRef="#br0" timeOffset="-101925.7684">10103 4399 30,'-45'-14'439,"-1"3"66,0 3 10,3 5-17,5-1-145,5 1-87,7 1-58,8 0-48,5 2-34,6 2-32,10 0-45,5 5-24,9 0-13,4-2-10,11 1-4,7 1-6,4-1 8,4-1-1,2 1-9,0-1-9,6-5-14,-9 0-10,2 0-5,-4-5 0,-6-1 7,-4 1 9,-9-1 22,-6-3 24,-6 4 21,-4-3 24,-8 5 20,-1-1 19,-4 4 10,-2 5 2,-2 9-7,-1 2-14,1 8-16,4 7-17,1 1-18,6 4-14,2 0-11,6-1-10,4-4-7,4-5-11,2-4-12,6-9-17,-2-8-11,-1-6-12,0-12-5,-8-6 2,-4-7 5,-11-6 11,-7-2 8,-6-3 5,-12 5 2,-7 4-5,-2 9-8,-4 9-19,2 10-31,7 3-45,6 11-192,6 1-93,12 0-40,8 5-52,13 1-33,10-6 44</inkml:trace>
          <inkml:trace contextRef="#ctx0" brushRef="#br0" timeOffset="-102474.2331">10139 4359 447,'2'-5'517,"-2"-1"2,3 2-23,-2 1-134,2 6-95,0 7-60,-3 7-44,1 6-26,2 12-23,1 2-26,2 3-28,2 1-20,3-2-18,0-6-26,4 0-32,0-10-41,0-4-57,1-7-183,-2-12-134,0-9-55,-6-6-30,-4-9-54,-2-4 20</inkml:trace>
          <inkml:trace contextRef="#ctx0" brushRef="#br0" timeOffset="-101441.4119">10765 4467 69,'20'-30'454,"-6"-2"48,-3-3 0,-1-9-35,1-3-166,0-6-96,-2-8-60,-1 0-39,-1-8-30,-3-2-24,1 5-11,-8 5 1,1 6-5,-4 9-2,-3 15 5,-2 7 5,-3 16-1,-4 11-4,1 19 1,0 12 6,0 14 6,3 11 5,6 12 2,4 8 2,6 7-3,7 2-7,6 0-10,10-5-12,5-9-11,9-10-12,0-11-7,3-12-7,2-13-4,-4-13-2,-2-10 0,-6-16 2,-4-8 4,-11-12 3,-10-5 4,-8-3 10,-15 3 8,-9 2 9,-10 5 3,-8 13 3,1 7-5,-2 9-28,6 10-53,8 12-76,14 0-117,12 1-206,11 5-103,13-1-29,3 10-23,4 0-21,12 2 110</inkml:trace>
        </inkml:traceGroup>
        <inkml:traceGroup>
          <inkml:annotationXML>
            <emma:emma xmlns:emma="http://www.w3.org/2003/04/emma" version="1.0">
              <emma:interpretation id="{218C8F84-8C48-4F49-936B-6C9A2214D689}" emma:medium="tactile" emma:mode="ink">
                <msink:context xmlns:msink="http://schemas.microsoft.com/ink/2010/main" type="inkWord" rotatedBoundingBox="12830,13276 12974,13278 12971,13661 12826,13660"/>
              </emma:interpretation>
            </emma:emma>
          </inkml:annotationXML>
          <inkml:trace contextRef="#ctx0" brushRef="#br0" timeOffset="14685.592">12192 4836 218,'-1'-2'420,"1"0"30,0-2-42,0-3-91,0 1-102,0-3-70,0 2-39,0-5-20,0 1-10,0-2 3,0 1 1,0-3-1,0 0 3,1-3-3,-1 0 0,2 4-3,1-1 4,-3 2-4,1 3-3,-1 1-3,4 3-7,2 6-2,-1 1-10,7 10-6,0 9-6,5 1-3,3 7-5,-4 2-9,1 3-17,-3 0-34,-5 1-50,-5 3-72,-4 0-235,-4-6-122,-8-3-49,1-9-23,-3-5-54,6-7 40</inkml:trace>
        </inkml:traceGroup>
        <inkml:traceGroup>
          <inkml:annotationXML>
            <emma:emma xmlns:emma="http://www.w3.org/2003/04/emma" version="1.0">
              <emma:interpretation id="{ADDADA9B-0511-47E1-8200-D7D6D4D97FC1}" emma:medium="tactile" emma:mode="ink">
                <msink:context xmlns:msink="http://schemas.microsoft.com/ink/2010/main" type="inkWord" rotatedBoundingBox="14073,12447 16789,12473 16781,13313 14065,13286"/>
              </emma:interpretation>
            </emma:emma>
          </inkml:annotationXML>
          <inkml:trace contextRef="#ctx0" brushRef="#br0" timeOffset="15748.0516">13464 3921 261,'-6'-28'452,"0"-1"34,2 4-20,0 4-115,0 6-116,1 3-63,2 9-35,2 6-22,2 16-13,3 8-1,2 10 2,6 14-3,0 10-8,3 6-10,2 10-13,1-2-14,1 2-15,-1-5-13,-1-6-12,1-8-14,-3-8-15,-5-12-15,-3-5-25,-1-13-40,-1-9-46,-3-11-110,-1-11-154,-2-9-75,-1-9-31,0-4-48,2-8-1</inkml:trace>
          <inkml:trace contextRef="#ctx0" brushRef="#br0" timeOffset="16251.0888">13902 3951 189,'17'-9'423,"-2"-3"30,-2 5-5,-5 3-95,-1 0-113,-4 5-59,-6 6-28,-8 6-11,-6 7-17,-4 5-16,-7 5-16,-1 4-13,-9 3-13,4 0-10,-5-1-11,6-2-9,0-4-11,5-3-5,5-5-8,3-2-4,6-6-4,3-1-3,2-4-2,5 1 0,3 0 0,2-5 0,3 5 0,5-3 3,4 5 2,3-4 3,2 4-1,6-2 5,1 2 1,3 2 1,5 1 2,-4 2-1,6-2 1,-1 0-1,1 4-1,-2-4-5,2-3-19,-3-1-31,1 1-46,-8-7-70,0-1-215,-1-1-105,-5-3-40,1 0-40,-6 0-40,4 0 59</inkml:trace>
          <inkml:trace contextRef="#ctx0" brushRef="#br0" timeOffset="16547.9549">14388 4326 57,'-4'-4'478,"0"2"50,2-1-5,0 1-19,2 0-158,0 2-115,2 2-70,4 3-44,5-1-35,6 1-39,2 0-44,5-2-55,0-3-100,0-3-190,-2 3-95,1-5-47,-2 0-60,-2 1-20</inkml:trace>
          <inkml:trace contextRef="#ctx0" brushRef="#br0" timeOffset="17641.668">14963 4227 16,'-26'-13'430,"2"1"48,2 2 11,-1 3-22,6-1-157,2 5-97,3-1-57,3-1-33,2 5-25,3 0-26,4 5-24,3-1-13,2-1-6,7 5-7,0-4-8,10 3-5,4-3-2,2-2-5,4 1-2,4 3-8,1-6-8,2 0-11,-1 0-8,1-6-6,-4 3-3,-3 1 4,-4-2 10,-8-1 16,-3 1 21,-6-1 23,-3 3 19,-4-2 19,-4 2 14,0 2 13,-4 0 2,-3 3-6,-1 9-8,-1 3-13,-1 8-12,2 6-12,1 5-13,3 2-9,4 2-8,4 1-2,7 0-5,3-3-4,6-3-13,4-6-11,4-3-11,1-9-13,3-8-11,1-7-3,-5-7 4,-5-8 9,-2-5 9,-8-5 11,-3-6 12,-9-1 10,-1 1 11,-7 2 12,2 5 13,-2 2 12,-2 3 2,5 7 0,0 2-8,1 1-9,7 3-13,3 4-8,4 2-4,9 2-3,5 3 2,3-2 0,9 4-2,-4-3 1,2 2 0,2 1-2,-8-2-1,-1 3 0,-7-1 0,-3-3 3,-4 2 11,-4 1 20,-9 2 13,-1 2 7,-1 6 4,-2-1-3,3 4-9,4-2-29,3-1-27,8 0-30,4-3-42,6-6-59,10-3-82,2-5-216,-1-5-102,3-2-33,-8 2-19,3 0-40,-8 0 63</inkml:trace>
          <inkml:trace contextRef="#ctx0" brushRef="#br0" timeOffset="16829.1963">14850 4185 4,'17'-11'446,"-5"0"49,0 3 5,-2 1-32,-4 4-154,3-1-100,-2 9-62,-1 4-37,-2 9-25,3 1-19,-2 11-17,2-1-18,0 5-16,3 3-10,1-5-17,2 2-20,0-2-25,-1-3-39,4-6-157,-4-9-129,2-4-60,-1-6-46,1-8-60,-3-6 13</inkml:trace>
        </inkml:traceGroup>
        <inkml:traceGroup>
          <inkml:annotationXML>
            <emma:emma xmlns:emma="http://www.w3.org/2003/04/emma" version="1.0">
              <emma:interpretation id="{3C33FA8E-1C74-43F2-A9A5-A1E31AABD5F6}" emma:medium="tactile" emma:mode="ink">
                <msink:context xmlns:msink="http://schemas.microsoft.com/ink/2010/main" type="inkWord" rotatedBoundingBox="17188,12785 20163,12815 20154,13762 17179,13732"/>
              </emma:interpretation>
            </emma:emma>
          </inkml:annotationXML>
          <inkml:trace contextRef="#ctx0" brushRef="#br0" timeOffset="19469.7297">16549 4275 102,'11'-9'413,"-3"-1"36,2 0 2,1 0-71,0 1-137,-1 4-75,1-3-39,-4 5-22,-1-3-9,4 3-4,-6 3 0,2 3 10,-1 4 11,2 7 8,2 1 1,-2 15-5,1 1-16,1 11-20,2 0-19,0 3-19,-1 0-16,1-3-10,-1-1-10,2-8-7,0-6-12,0-3-7,2-11-11,0-9-11,1-8-2,2-7-1,0-10 6,-1-4 3,0-6 8,-2 0 8,-4-5 7,1 7 5,0 2 3,-5 7 1,1 3 3,-3 3 2,0 8 3,1 3 3,2 6 6,-3 7 4,2 5-1,0 3 0,0 5 0,4 4-6,0-2-2,2 1-4,0 1-3,0-7-2,5-3-2,1-4-4,2-4-6,1-9-4,-3-9-4,4-1 0,2-10-2,-4-6 1,-4-2 4,0-1 5,-9 0 5,3 6 5,-5 2 3,0 6 2,-3 6 4,0 3 3,-2 7 2,-2 8 1,2 4 0,2 5 0,2 5-1,6 1-3,0 1-3,5 1-4,4-5-7,3 0-5,-1-7-5,2-8-8,5-6-3,-4-8-3,0-4 4,-7-11 3,-5-3 2,-7-3 4,-5-1 5,-9-2 7,-6-1 4,-6 7 6,-9 5 4,-2 11 3,-3 5 2,1 10 1,4 10-4,5 5 0,5 4-6,9 7-1,9-2-3,8 1 1,9-1 0,12-4-2,5-4-1,6-5-2,5-11 0,2-6-3,0-8-1,-2-4-2,-5-6 1,-6-3 2,-4-2 1,-6-1 2,-6 1 2,-4 3 4,-1 3 4,-7 3 0,0 3 0,-1 5 3,-2 6 5,-1 4-1,4 9 1,1 5-2,-1 7 1,3 1-1,1 7-5,5-1-4,0-2-3,-2-1-3,1-3-7,-1-5 0,-1-5-9,0-6-6,-2-9-9,1-9-9,-3-6-9,-4-10-10,-2-6-3,-7-5 1,-1-5 3,-6-1 10,-6-4 9,-4 2 11,-4 0 7,0 6 19,-5 7 14,2 2 14,2 9 11,2 3 8,3 7 7,10 1 2,0 7-4,9 2-3,0 6-3,10 3-2,6-1-2,6 1-6,11 0-6,1-4-6,10-1-9,2-4-16,1-4-30,1-1-45,1-3-66,-4 5-143,-8-6-167,-4 3-74,-9 2-24,-8-3-46,-7 9 6</inkml:trace>
          <inkml:trace contextRef="#ctx0" brushRef="#br0" timeOffset="20092.2571">17984 4493 100,'-2'0'454,"-2"0"44,4 0-9,-2 0-65,4 0-134,0 0-97,2 0-55,3 0-28,4 3-17,2-3-17,6 0-11,2-3-16,5-1-13,4-4-14,1-6-7,4-1-8,2-3-6,-4-3-4,1-4 0,-9 0-1,-1-4-4,-7 5 3,-12-3 3,-2 6 0,-11 0 1,-8 6 3,-9 6 3,-6 9 2,-5 9 0,1 3 4,-7 6 3,5 11 5,4 6 2,5 4 2,7 1 1,5 5 3,15-3-7,9 0-2,11-5-4,13-6-6,14-8-9,4-9-21,6-6-30,4-10-36,1-13-97,-4-5-184,-5-5-88,-7-1-36,-9 3-53,-8-1-27</inkml:trace>
          <inkml:trace contextRef="#ctx0" brushRef="#br0" timeOffset="20455.7431">18673 4204 223,'0'-19'481,"0"4"34,0 4-29,0 2-74,0 7-126,0 7-80,0 12-42,1 10-21,2 14-5,3 13-9,1 13-16,4 10-12,6 5-14,-1 3-16,8-3-18,2 0-16,1-8-10,6-8-10,-5-11-14,1-10-21,-2-8-25,-2-9-41,-4-11-53,-3-8-161,-4-13-160,-4-7-68,-9-11-25,-2-6-49,-5-7-10</inkml:trace>
          <inkml:trace contextRef="#ctx0" brushRef="#br0" timeOffset="20843.9514">18833 4474 122,'-10'-22'461,"3"4"45,-2-2-8,5 5-55,0 1-151,1-1-98,7 4-57,3 0-38,4 0-27,4 3-18,0 3-12,4 5-1,1 5 1,-3 5 3,-2 5 5,-5 6 6,-3 7 4,-7 6-5,-7 3-6,-1 2-10,-9-2-10,-4-1-10,-6-4-8,2-7-4,-3-3-5,3-3-2,1-6-2,4-4-12,5-4-21,7-5-29,6-5-36,8-7-48,8 2-200,1-5-107,9 2-39,4-2-36,3 0-48,-2 3 30</inkml:trace>
          <inkml:trace contextRef="#ctx0" brushRef="#br0" timeOffset="21280.015">19325 4297 266,'12'-20'499,"-7"5"23,-5 2-32,-1 5-77,-8 5-142,-3 6-84,-4 7-46,-3 7-24,-2 8-12,1 8-13,3 5-12,2 8-12,7 3-12,3 3-13,10-1-9,7-4-10,9-6-7,6-6-6,8-3-5,3-13-2,1-9-2,1-8-2,-3-9-2,-9-8 1,-6-5 6,-6-6 9,-14-2 12,-10 2 12,-12 4 8,-8 10 5,-4 8-6,-3 10-22,3 9-46,4 6-69,10 3-109,13 2-218,10-4-111,7 2-42,8-4-26,4-3-39,5 2 90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2:06.5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F4121B-1439-4443-AFB5-6B9D877F869E}" emma:medium="tactile" emma:mode="ink">
          <msink:context xmlns:msink="http://schemas.microsoft.com/ink/2010/main" type="inkDrawing" rotatedBoundingBox="14406,14805 19201,14678 19204,14786 14408,14913" semanticType="underline" shapeName="Other"/>
        </emma:interpretation>
      </emma:emma>
    </inkml:annotationXML>
    <inkml:trace contextRef="#ctx0" brushRef="#br0">101 229 250,'-6'1'402,"2"-1"23,0 0-52,-3 0-81,3 0-84,-3-1-64,1-4-32,-1-1-19,0-1-8,1 1-5,0-1-1,0-2-5,2 4-3,-3 0-4,2 1 0,1-1 0,2 4-7,-3-4-3,5 5-9,-1-3-6,-2 3-7,3 0-8,0 0-9,0 0-6,0-1-6,3 1-3,-2 0-3,4 0-1,-1 0 0,4 1 0,8-1 1,0 0 3,8 0-2,4 0 2,9-1-1,2 1 1,5-2-1,6 2-1,5-4 0,7 1-1,5 1 0,8 0 0,4-2-2,14-2-2,3 1-3,8 1 10,8-1 7,4 1 4,9 0 5,-2-1 2,9 1 6,-5 3-12,6-2-5,-1-2-3,1 5-4,4-1-3,2 1-3,2 0-11,2 0-2,5 0-3,1 0 3,2-3 3,2 1 1,-3-2 10,-5-1 5,-1 0 1,-8 0 3,-8-1 0,-12 2 6,-10 1 2,-12 1 4,-7 0 3,-13 2-3,-9 2-1,-14 0 0,-7-2 0,-9 3-2,-4-2 7,-8-1 3,-6 0 3,0 0-1,-4 0-1,-5 0-4,3 0-6,-2 0-6,-2 0-4,1 0-3,-1 0-1,-1 0-2,0 0-1,3 0-1,-1 0-1,-1 0 1,-1 0 0,1 0 12,-3 0-5,0 0-3,-2 0 12,1 0-7,-2 0-5,-1 0-15,3 0 6,-2 0 5,-1 0-13,3 0 8,-3 0 15,0 0-11,0 0-17,0 0-23,-3 0-32,3 0-50,-4-8-109,0 1-183,-2-4-82,-8 1-29,-1 1-41,-5 0-29,-6 0 97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2:09.8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FC220A0-23FE-4518-9477-CBCE5B19432B}" emma:medium="tactile" emma:mode="ink">
          <msink:context xmlns:msink="http://schemas.microsoft.com/ink/2010/main" type="writingRegion" rotatedBoundingBox="18020,13780 18622,13780 18622,14342 18020,14342"/>
        </emma:interpretation>
      </emma:emma>
    </inkml:annotationXML>
    <inkml:traceGroup>
      <inkml:annotationXML>
        <emma:emma xmlns:emma="http://www.w3.org/2003/04/emma" version="1.0">
          <emma:interpretation id="{94FF35A7-36B3-4851-8230-8751E2BDFE37}" emma:medium="tactile" emma:mode="ink">
            <msink:context xmlns:msink="http://schemas.microsoft.com/ink/2010/main" type="paragraph" rotatedBoundingBox="18020,13780 18622,13780 18622,14342 18020,14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7FE302-080C-49B9-87D4-91BCCE1A1443}" emma:medium="tactile" emma:mode="ink">
              <msink:context xmlns:msink="http://schemas.microsoft.com/ink/2010/main" type="line" rotatedBoundingBox="18020,13780 18622,13780 18622,14342 18020,14342"/>
            </emma:interpretation>
          </emma:emma>
        </inkml:annotationXML>
        <inkml:traceGroup>
          <inkml:annotationXML>
            <emma:emma xmlns:emma="http://www.w3.org/2003/04/emma" version="1.0">
              <emma:interpretation id="{4EB516E9-B539-4595-AFFB-E7CB1D249FBC}" emma:medium="tactile" emma:mode="ink">
                <msink:context xmlns:msink="http://schemas.microsoft.com/ink/2010/main" type="inkWord" rotatedBoundingBox="18020,13780 18622,13780 18622,14342 18020,14342"/>
              </emma:interpretation>
            </emma:emma>
          </inkml:annotationXML>
          <inkml:trace contextRef="#ctx0" brushRef="#br0">4 222 268,'-1'-4'434,"-2"3"30,3-3-43,0-6-87,0 5-109,0-6-67,0 2-36,3-2-21,-3-4-16,1 3-8,2-3-6,-2 0 1,2 0-3,0 0-3,-2 0-2,3 3-10,1 2-7,1 0-11,0 1-8,4 0-5,-2 3-8,5 1-3,0 3-3,3 0 0,4 2-1,1 2-4,4 0 0,-1 5-2,4 1 1,0 1-1,-3 1-1,2 3 1,-3 1 1,-3-2-1,-6 1-2,-2 4 3,-8-2 6,-2 0 4,-10 2 3,-3 3 5,-7-4 4,-2 2 3,-5 2 0,-1-4 2,-2 2 2,2-2 0,1 4-1,1-3-3,6 0-5,1 1-5,6-2-4,3 4-2,10-1-1,3 1 1,9-3 2,6 3 3,7-6 0,4-1-1,6 0-3,2-6-1,0 1-6,1-4-2,-1-2-2,-3-2-2,-2-2 0,-6-1-1,-2 2-2,-11-3-3,0 0-12,-6 3-22,-6 1-30,-6 0-34,-2 1-50,-7 4-67,0 2-194,1-1-83,2 2-27,-1-1-33,1 2-32,-2 2 63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2:08.3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552542-CBD4-45B9-A019-8F062C23FC6C}" emma:medium="tactile" emma:mode="ink">
          <msink:context xmlns:msink="http://schemas.microsoft.com/ink/2010/main" type="writingRegion" rotatedBoundingBox="16059,13860 16314,13860 16314,14344 16059,14344"/>
        </emma:interpretation>
      </emma:emma>
    </inkml:annotationXML>
    <inkml:traceGroup>
      <inkml:annotationXML>
        <emma:emma xmlns:emma="http://www.w3.org/2003/04/emma" version="1.0">
          <emma:interpretation id="{15A7E2B1-B1E4-4107-B200-1D4EC0E1DB97}" emma:medium="tactile" emma:mode="ink">
            <msink:context xmlns:msink="http://schemas.microsoft.com/ink/2010/main" type="paragraph" rotatedBoundingBox="16059,13860 16314,13860 16314,14344 16059,14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96254B-E2F4-46A5-B98A-5EFC1CB1D8E7}" emma:medium="tactile" emma:mode="ink">
              <msink:context xmlns:msink="http://schemas.microsoft.com/ink/2010/main" type="line" rotatedBoundingBox="16059,13860 16314,13860 16314,14344 16059,14344"/>
            </emma:interpretation>
          </emma:emma>
        </inkml:annotationXML>
        <inkml:traceGroup>
          <inkml:annotationXML>
            <emma:emma xmlns:emma="http://www.w3.org/2003/04/emma" version="1.0">
              <emma:interpretation id="{3985CE96-CF73-4138-BAE9-4C604F01593E}" emma:medium="tactile" emma:mode="ink">
                <msink:context xmlns:msink="http://schemas.microsoft.com/ink/2010/main" type="inkWord" rotatedBoundingBox="16059,13860 16314,13860 16314,14344 16059,14344"/>
              </emma:interpretation>
            </emma:emma>
          </inkml:annotationXML>
          <inkml:trace contextRef="#ctx0" brushRef="#br0">15421 5594 100,'7'3'406,"-1"-1"44,1 0-16,-3-2-73,3-2-89,-3 0-91,2-5-49,-2 0-30,3-5-19,3-2-17,0-1-6,-2-1-7,1-3-7,2-2-6,-6-3-5,7-2 0,-7-2-2,1-1-2,-5 0 4,-1 2-1,0 1 2,0 2 2,0 6 0,-1 1 0,1 3-4,-3 3-3,0 4-3,3 2 3,-1 5 3,-2 6 6,3 7 8,0 5 11,0 6 9,0 7-3,4 5-4,2 3-8,-2 0-8,2-1-9,-1 0-10,2-4-5,0 0-5,2-2-1,-1-10-7,-1 0-9,-1-5-13,1-4-24,1-3-32,0-1-43,-1-2-61,3-5-222,0-4-116,-4 0-44,-1-3-19,1 3-54,-5 0 24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2:11.9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6DBD8E-4D2A-4E88-9BE6-F11562C05052}" emma:medium="tactile" emma:mode="ink">
          <msink:context xmlns:msink="http://schemas.microsoft.com/ink/2010/main" type="inkDrawing" rotatedBoundingBox="17296,13720 17631,17445 17519,17455 17183,13730" shapeName="Other"/>
        </emma:interpretation>
      </emma:emma>
    </inkml:annotationXML>
    <inkml:trace contextRef="#ctx0" brushRef="#br0">101 70 72,'-3'-4'392,"0"2"35,-1 0-8,3-3-81,-1 3-104,-1 0-92,-1 0-52,4-3-27,-1 5-19,1-1-13,-6 1-10,5-3-11,-2 2-2,-1-2-2,0 1 2,-1-3 2,1 4 3,-3-2 2,2-1 2,0-1 0,3 2-2,-3-1-1,1 1-1,3 1 0,1 0 2,-3-1 3,0 2 3,3 1 2,-1 0 1,1 0 2,0 0-3,0 0-3,0 0 0,0 0-2,-3 4 1,3 0-2,-1 4 1,-2 3 1,1 3 1,-2 0 0,2 1 1,2 2-1,-2 2 1,2 3 1,0 0 2,0 2-1,2-1 0,-2 5 4,2-2-2,2 4-2,1 0 2,-4-1 2,6 4 3,-3 1 0,3 2 4,-3-1 5,2 2 1,-2-1 0,3 2 1,0-2-3,-3 6 1,1-2-4,-1 0-1,0 0-1,-1 4-1,-2-3-1,-1 1-1,3 1 2,-3-2 1,0 0 1,1-1 0,-1-1 2,5 2-3,-4-3-3,3 0-5,3-2-7,0-1-4,2-1-5,-4 1-2,2-1-1,0-4-3,-1 2 0,-2 1 1,3-6 1,-3 4-2,3-1 2,-3 0 3,1 2 2,-4-1 0,3 0 3,-1 0 1,0 3 0,-2 0 0,3-2 0,-2 0 2,2 2-2,0 0-3,2 3 0,-5-3-4,6 3-1,-1-5-2,1 2-13,0 3-6,-1-3-1,2 3-1,0-4 1,-1 4-2,2-1 11,-2-2 10,-2 0 3,2 3 1,2-2 3,-5 1-1,0-2 0,0 3 0,1-3-2,-5 3 0,2-1-1,-2-2-1,0 4 0,-2-6 0,2 4-2,-2 1 0,-1 0 2,-1 0-3,4 1 3,-1-3 3,1-1 0,0 0 3,0-3-1,1 2 1,-1-3-2,3 0-2,-2-2-2,-1 1 2,3-6 0,-3 2 0,2 1 0,-2-1-1,0 2-1,2-1-2,-2 2-1,2-3 0,0 3 3,-2-5 2,2 1 4,1-4 2,-3 2 5,1 0 2,-1-5 2,4 3-2,2-5-1,-5-1-3,2-3-3,-1 0-3,-2-3-1,2-1-3,-2-1-1,0-1 1,0-4-5,0 2-8,2-1-25,-2-2-40,0 0-64,2-2-78,0 2-196,1-6-160,-2-3-59,-2-4-2,-8-4-27,1-4 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2:19.4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6AA133-ADA5-4B7B-A523-3BEDFDAB9CF8}" emma:medium="tactile" emma:mode="ink">
          <msink:context xmlns:msink="http://schemas.microsoft.com/ink/2010/main" type="writingRegion" rotatedBoundingBox="15298,15339 16788,15261 16826,15993 15336,16071"/>
        </emma:interpretation>
      </emma:emma>
    </inkml:annotationXML>
    <inkml:traceGroup>
      <inkml:annotationXML>
        <emma:emma xmlns:emma="http://www.w3.org/2003/04/emma" version="1.0">
          <emma:interpretation id="{437DE993-C06D-4080-9607-F5037990F75C}" emma:medium="tactile" emma:mode="ink">
            <msink:context xmlns:msink="http://schemas.microsoft.com/ink/2010/main" type="paragraph" rotatedBoundingBox="15298,15339 16788,15261 16826,15993 15336,16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0DBC5-EC96-466F-B7A1-6D64C9A65865}" emma:medium="tactile" emma:mode="ink">
              <msink:context xmlns:msink="http://schemas.microsoft.com/ink/2010/main" type="line" rotatedBoundingBox="15298,15339 16788,15261 16826,15993 15336,16071"/>
            </emma:interpretation>
          </emma:emma>
        </inkml:annotationXML>
        <inkml:traceGroup>
          <inkml:annotationXML>
            <emma:emma xmlns:emma="http://www.w3.org/2003/04/emma" version="1.0">
              <emma:interpretation id="{A9171FEA-1B5F-425D-A888-5EDB244C2C45}" emma:medium="tactile" emma:mode="ink">
                <msink:context xmlns:msink="http://schemas.microsoft.com/ink/2010/main" type="inkWord" rotatedBoundingBox="15298,15339 16788,15261 16826,15993 15336,16071"/>
              </emma:interpretation>
            </emma:emma>
          </inkml:annotationXML>
          <inkml:trace contextRef="#ctx0" brushRef="#br0">243 107 39,'-3'-1'428,"3"1"49,-1-5 7,-2 2-63,3 0-119,-1-1-94,-4-1-56,3 3-28,-2-2-20,-1 0-10,1-1-12,0 3-10,0 0-8,-3 1-11,1 1-9,-2 1-10,-4 3-4,1 5-5,1 4 0,-2 1-3,1 5 1,2 3-3,2 4 1,3 4-5,4 0-4,4 1-4,5 2-1,3 0-4,4 1-5,3-4-2,7-4-2,-3-3 0,8-6-3,-1-6 9,2-7 9,-3-8 5,6-7 2,-5-7 3,-2-9 2,-5-5-10,-3-6-4,-7-8-4,-9 0-2,-4-5 1,-6 0 3,-8 6 0,-7 7-10,-7 3-2,-7 15-3,-7 6 0,-10 14-2,-4 11-5,2 11-2,-1 5-13,10 8-24,7 3-32,10 5-42,10 0-80,14-3-173,15-1-77,10-2-30,14-7-50,7-5-16</inkml:trace>
          <inkml:trace contextRef="#ctx0" brushRef="#br0" timeOffset="507.5586">721 434 15,'0'-3'455,"0"1"62,-2-1 6,-1 0-47,3 1-91,0 2-109,0-4-67,0 3-43,0 1-33,0 0-27,0 0-27,3 7-19,-3 1-17,0 4-9,0 4-7,0 5-14,-3 1-28,3 0-46,3 1-60,-1-2-242,5-1-122,-2-10-54,5-2-30,2-8-60,1-4 31</inkml:trace>
          <inkml:trace contextRef="#ctx0" brushRef="#br0" timeOffset="1554.433">1253 103 24,'8'-8'435,"1"1"48,-3 1 0,0 0-60,3 1-117,-3 0-113,6-1-64,-2 4-35,1-2-15,-3 1-12,3-4-5,-1 2-3,1-1 1,-4-2-2,2 1-1,-5-2-5,-3 0-5,-1-2-8,-1 0-7,-3-3-5,-7 1-7,-5-2-4,-1 5-5,-6-1 3,-5 6 0,-2 7 2,-5 5 7,1 6 8,1 6 5,-1 8 1,9 0 1,7 5-3,2 2-8,9 2-5,10 1-5,6-5-7,3 1-3,9-8-4,6-5-3,1-9-4,1-3-6,3-12-3,-4-6-1,0-4 0,-2-8 0,-5-1 4,-3-3 2,-6-1 3,-2-3 4,2 4 2,-8 4 7,0 1 6,-1 6 5,-2 0 0,2 4-3,-2 2-2,2 5-5,-1 2-4,2 2-4,0 6 1,0 3 4,3 4 1,0 1 2,1 9-1,4 0 0,-4 4-1,0 6 1,2 1-4,0 1 0,-3 1-1,0 1 1,-4-1 1,-3 1 3,-4-5 5,-6-2 9,-3-1 5,-1-3 7,-5-3 3,-8-8 2,5-1-2,-6-4-2,1-5-2,5-5-2,2-3-6,3-1-5,3-3-5,4 1-11,8-3-20,4 1-22,8 1-29,2-1-44,3 4-47,2 1-56,-2-1-220,-2 2-101,-2 4-29,-5 2-13,-2-1-48,-2 3 35</inkml:trace>
          <inkml:trace contextRef="#ctx0" brushRef="#br0" timeOffset="2774.4907">789 444 140,'0'2'417,"-1"-2"46,1 3-29,0-3-76,0 0-94,0 0-84,0 0-54,0 0-35,0 0-24,0-3-14,0 3-8,0 0-6,0 0-1,0-2-8,0 2-2,0 0-4,0 0-3,0 0-6,0 0-7,0 0-2,0 0-5,-3 2-1,1 1-2,0 1 0,0 4-1,0-1 3,-3-1 0,4 3 0,-2-3 0,3 3 0,0-5 2,3-1 0,-2 1 2,4-3 4,1-2 3,-1-3 5,1 1 7,-4-4 8,4 1 9,-2-3 9,-1 1 7,-2-1 8,2 4 5,0-4 6,-3 4 0,1 1-3,-1 0-2,0 2-8,0-1-8,0 6-2,4 21 120,-4-10-111,3 3-1,-1 3-11,-2 2-11,2-4-11,0 6-16,1-5-26,-2 1-42,3-4-60,3-2-86,0 0-248,2-5-120,2-8-41,-6-1-9,4-5-46,-1-5 47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32:25.4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B65F98-25E6-478B-8B76-B66EDA21FEF3}" emma:medium="tactile" emma:mode="ink">
          <msink:context xmlns:msink="http://schemas.microsoft.com/ink/2010/main" type="writingRegion" rotatedBoundingBox="17875,15167 19089,15239 19056,15788 17842,15716"/>
        </emma:interpretation>
      </emma:emma>
    </inkml:annotationXML>
    <inkml:traceGroup>
      <inkml:annotationXML>
        <emma:emma xmlns:emma="http://www.w3.org/2003/04/emma" version="1.0">
          <emma:interpretation id="{6511E398-DEEB-4BA5-8D6D-64474482C942}" emma:medium="tactile" emma:mode="ink">
            <msink:context xmlns:msink="http://schemas.microsoft.com/ink/2010/main" type="paragraph" rotatedBoundingBox="17875,15167 19089,15239 19056,15788 17842,15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14C785-C018-4E52-BCDC-54BF80A9B910}" emma:medium="tactile" emma:mode="ink">
              <msink:context xmlns:msink="http://schemas.microsoft.com/ink/2010/main" type="line" rotatedBoundingBox="17875,15167 19089,15239 19056,15788 17842,15716"/>
            </emma:interpretation>
          </emma:emma>
        </inkml:annotationXML>
        <inkml:traceGroup>
          <inkml:annotationXML>
            <emma:emma xmlns:emma="http://www.w3.org/2003/04/emma" version="1.0">
              <emma:interpretation id="{57DB1E42-6A7B-42E7-B7D8-88EA274F4E27}" emma:medium="tactile" emma:mode="ink">
                <msink:context xmlns:msink="http://schemas.microsoft.com/ink/2010/main" type="inkWord" rotatedBoundingBox="17875,15167 19089,15239 19056,15788 17842,15716"/>
              </emma:interpretation>
            </emma:emma>
          </inkml:annotationXML>
          <inkml:trace contextRef="#ctx0" brushRef="#br0">-2 323 282,'0'-2'471,"0"2"27,0 0-53,0 0-72,0 0-108,0 0-85,0 0-53,0 0-32,0 0-16,0 0-13,0 0-10,0 0-7,0-2-2,0 2-3,0 0-5,3-4-6,1 3-5,4-5-4,5-3-4,4-5-7,3-3-5,1-3-4,-2-4-1,1 4-2,-2-7 0,2 3 1,-8 1 3,2-3 2,-1 5 1,-6 2 8,-2 3 4,0 2 5,-3 3 4,-2-1 3,2 6 0,0 1-4,-2 0-3,0 3-6,0 2-3,0 0 3,0 7 4,0 3 7,0 8 8,2 4 8,2 9 9,1 5 0,-1 3-5,3 3-8,1 1-8,-1 1-8,-1-6-9,1-2-5,-3-3-3,3-8-1,-6-6-2,3-1-3,1-6-9,-3-2-21,2-2-34,2-2-48,1-3-62,2-6-82,2-2-204,-3 1-87,1-1-22,3 5-16,-1 3-31,5 2 78</inkml:trace>
          <inkml:trace contextRef="#ctx0" brushRef="#br0" timeOffset="249.9873">649 466 256,'5'-4'514,"1"0"33,-1 0-27,-4 1-58,2 3-159,-2 0-98,5 0-63,-5 3-43,2 3-36,-1 0-33,0 4-44,2-1-60,-2 2-229,1-3-124,-2 1-61,3-4-48,2-5-66,-1 0 28</inkml:trace>
          <inkml:trace contextRef="#ctx0" brushRef="#br0" timeOffset="1844.582">743 503 123,'0'-4'430,"-1"1"46,1 2-22,-3-4-69,1 3-81,2-2-87,-2 4-58,0-3-30,2 3-22,0 0-16,-2 0-19,2 0-11,-2 3-3,-1-2-7,-1 4-8,3 1-6,-2 1-3,1 0-5,2 1-9,0-1-3,2-4-2,1 2-2,-3-3 0,1 0-1,3-2 1,1-2-1,1 0-2,0-6-1,0 1-7,-1-1-13,-2 1-36,1 0-71,-6 4-232,-4-2-115,-5 7-57,-6 4-44,-3 8-61,-1 2 48</inkml:trace>
          <inkml:trace contextRef="#ctx0" brushRef="#br0" timeOffset="1149.0147">1003 263 306,'-4'7'447,"4"-2"26,-2 2-51,2-4-86,0 0-101,0-3-65,2 0-43,-2 0-27,4-3-24,1-2-19,-1-2-21,4-3-13,-2-3-5,5-1-2,0-2-1,-2 0 4,-1-5-1,1 1 3,-3 0 1,0 0 5,0 1 3,-5-1 1,-1 4 2,0 1 2,0 2 0,0 3-1,0 3-4,-1-1-4,1 3-2,-3 3 3,0 2 1,2 2 4,-2 4 6,1 3 7,2 4 8,0 4 1,2 2-1,1 6-1,1 6-3,0 1-5,5 4-6,-3 2-7,3 1-5,-1 0-7,2-1-2,1 2-6,1-6-3,-1-4-3,-6-2-3,2-8-2,2 1-8,-5-7-10,0-4-20,-1 0-36,-2-5-56,-1-5-87,0 0-213,-4-5-103,-3-2-34,-1 3-24,-5 0-36,2 4 72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6:14:05.0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02CEED-01C3-4816-8657-BDCF35A6D9EB}" emma:medium="tactile" emma:mode="ink">
          <msink:context xmlns:msink="http://schemas.microsoft.com/ink/2010/main" type="inkDrawing" rotatedBoundingBox="15020,5062 20635,2381 22411,6100 16796,8781" semanticType="callout" shapeName="Other">
            <msink:sourceLink direction="to" ref="{CD084DFD-44E6-439C-8FC3-C25F21EB1F49}"/>
            <msink:sourceLink direction="from" ref="{190C011A-3AC0-4AC1-8075-0ACEE54BA9ED}"/>
          </msink:context>
        </emma:interpretation>
      </emma:emma>
    </inkml:annotationXML>
    <inkml:trace contextRef="#ctx0" brushRef="#br0">-121-3363 414,'-5'0'483,"-2"0"-4,3 0-68,-1 0-81,1-1-116,1 1-74,-1-2-43,4 2-17,-1-5-11,1 4-6,-3-2-6,1-1-6,2 2-4,-4 2-6,2-2-5,2-1-3,-2 3-7,-1 0-4,3 0-3,-1 0-2,-2 0-3,3-2-6,0 2 0,0 0-3,0 0-3,0 0-1,0 0-1,0 0 0,0 0 1,0 0 3,0 0 3,0 0 6,0 0 6,0-2 8,0 2 4,0 0 2,0 0 4,0 0-1,0 2-2,0-2-4,0 0 1,0 0-4,0 0-5,0 2-2,0-2-5,0 0-3,0 3-5,0-3-2,0 0-2,0 0-1,0 2 1,0 1 6,0 4 2,0 3 6,0 2 4,0 3 6,0 4 4,0 3 0,0 3 4,-3 5 2,3 4 4,-4 7-1,3 4-1,-4 5 0,1 5 1,0 6 0,-3 0 4,3 8 4,0 4-1,-1 2 5,3 2-1,2 2 0,2-1-5,0 5-4,2-4-1,2-1-3,-1 0-4,2 0-3,-3-3-1,2-3-4,-2 1-3,2 2 0,-2-4-5,0 1-3,-2-2-5,0-5-1,3 4-1,-4-4 2,2-3 2,-2 0 3,5-2 4,-5-2 3,4 0 1,-3-3 1,0 0 4,-1 2 0,5-4 6,-5 3 3,3 2 3,1 0 1,-1-3-2,3 4-5,0-2-4,-2-3-3,2 0-4,2-3 0,-2-2 2,-2-2 1,0 0 2,1-1-1,-1-4 3,-4-1 0,3-4 2,-1 4-1,0-8 2,-3 1 1,0-2 5,0-3 2,0-5 6,0-4 6,0-2 10,-3-4 10,0-5 14,3 0 15,-1-5 10,1 1 0,0-3-7,0 0-12,0-1-24,0-1-28,1 0-33,-1-1-34,0-1-38,6-3-49,-5-1-58,4-2-82,-1 1-132,3-8-335,-2 0-151,6-4-46,1-4 19,-2 7 42,8-1 2</inkml:trace>
    <inkml:trace contextRef="#ctx0" brushRef="#br0" timeOffset="31212.7253">32 270 347,'-4'1'463,"-1"3"19,5-4-63,-2 0-97,0-4-97,0 4-72,0-1-39,-1-1-22,3 2-10,-1-2-3,-2 2 0,3-3 4,-1 1-1,1 2 1,-3 0-4,0 0-8,3 0-8,-1 0-11,-2 2-11,3-2-5,-2 3-8,2-3-6,-2 0-2,0 0-1,2 0 1,0 0 3,0 0 3,0 0 3,-2 0 1,2 0 2,0 0-2,0 0-2,0 0-4,0 0-3,0 0-2,0 0-1,0 0-2,0 0-2,0 0 6,0 0 4,0 0 5,0 0 3,2 0 3,-2 0-1,2 0 1,0 0-5,-2 0-4,0-3-5,2 1-3,-2 2-5,3-3-2,-3 3-3,1-1-1,-1 1-4,3 0 2,0 0-1,-3-2 0,4 0-2,2-2 1,0 1 2,7-1-1,-2-4-1,3 1 1,3-4-1,3 2-1,-1-1-1,4-3 0,-2-1-1,1 4 0,2-2-1,-2-3-1,2 1 0,1 1 0,1-1 1,2-3-2,0-1 0,1-1-1,9-1-1,-5-4 11,5 2 3,6-3 4,-4-2 6,5-2 1,3 0 2,-3-1-8,-2 0-5,2 1-1,-5 1-1,4 0-2,-6 0-1,1 2 1,-3 1-1,-2-3 1,2 2-1,1-3 0,2 0 1,1 0 0,5-6-2,3 2-2,1-2 1,-3-2-2,6-2-1,0 1-1,-3 2 0,2-3-3,-2 0 0,1 3-2,0-1 1,-4 1 0,3 0 3,0-1 4,1 1 3,-1-1 7,1 1 3,-1-1 3,2 1-3,3-3-6,0 1-3,1-1-5,1 3 0,0-6-1,0 5 0,0-5 7,1 4 0,-1-3 3,-1 5-2,1-2 1,0-1 1,-3 3-4,3-1 4,-3 1-2,3-1-4,-2 1 1,-3-2-2,3 3 2,-3-1-4,-2-2-1,3 3 1,-4-2-1,1 3 0,-4 0-2,2-1 1,-2 2 0,-3 2-2,3-2-3,-2 2 2,1 1 0,-4 0-2,2 2 1,-1 0-1,1 3 0,-3-2-1,3 0 10,-1 2 4,-3-1 3,-2 2 3,0-3 4,-1 5 1,2-3-10,-3 1 0,-2-1-3,2 2-2,-6-1 1,2 3-2,-5 1 3,3 1 2,-1 1-2,-2 3 2,-1-1-1,1 1 0,-1 0-1,0 1-2,1-1 0,-1 0-2,-1 1 0,-1-1 2,1 2 1,1 1-2,-3-3 0,-1 4 0,-1-2 4,-2 3-2,0-2-1,-2 2 1,1 2 0,-2-1 1,1-2-2,-2 3 1,-1-1-1,2 3 2,-4-3-1,6 3 0,-5-1-3,1 0 1,-2 2 0,4-3 0,-4 3 0,1-2-1,0-3 2,-2 7-1,-1-4 0,1 2 4,-4 5 4,2-4 6,0 1 7,-3 1 6,0-3 7,1 3 5,-1 0 1,0 1 3,-1-4 1,1 2 1,0 1-2,0-1-6,1-2-3,-1 1-4,0-1-4,0 1-2,1 0-1,-3 2-1,0 0 1,0-1 0,0-1 2,1 4 3,-3-2 1,1 1 5,-1 1 3,0-5 4,0 5-1,0 0-1,0-3-2,0 3-7,0 0-9,0 0-12,0 0-29,0 0-43,-1 0-79,-2 3-122,-3-3-261,-1 5-213,-5-2-87,-4 1-11,-1 1 40,1 1-13,-1 0 259</inkml:trace>
    <inkml:trace contextRef="#ctx0" brushRef="#br0" timeOffset="-4161.9653">-209-3452 2,'3'7'450,"0"-4"56,-3 2 0,1-2-66,2 0-102,-2-1-129,-1 0-78,3-2-48,-1 2-23,2 0-10,0-2-7,0 0 0,0 0-1,-1 0 1,0 3-1,-2-3 0,2 2-4,-1 0 1,-2-2 1,0 0 2,0 0 4,0 0-1,0 0 3,0 0-1,0 0-2,0 0-1,0 0-1,0 0-3,0 0-3,0 0-6,0 0-4,0 0-7,0 0-6,0 0-5,0 0-4,0 0-2,0 0-3,2 0 0,-2 3 0,4-3 0,-2 0 0,2 0 1,0 0 1,3 0 0,2 0-2,-1 0 0,5 0 2,1 0-2,2-3 0,1 3 0,3 0 0,1 0 0,0 0-1,5 0 0,2 0 0,-1 0 1,7 0-2,-1 3 0,1-3 1,9 0-2,1 0-1,5 0-3,4 0 0,6 0-1,2 5 2,5-5 0,7 0 4,4 3 1,7-3 1,2 0 5,6 0-1,2 2-1,2 0 0,5-2 3,3 3-1,1 1 0,1-3 0,4 2-3,-1-1 0,3 0 1,0 3 6,1-3 7,0-1 10,-2 2 8,5 1 7,-2 1 1,-1-3-2,3 1-6,-5 1-10,4-3-6,-3 1-6,3 3-6,-2 0 1,1-2 0,-5-1 1,0 3 9,-4 0 10,-4-1 4,-3 1 6,-6 2 7,1-4 7,-9 2-2,-6 0 2,-5-2 4,-4 3 0,-8 0 2,2-3 2,-5 4-4,-5 0 0,-3 0-1,-3-2-2,-3 0-4,1 0-3,-1 0-2,-5-4-6,-3 1-5,-4 0-4,-4 0-5,-7-2-3,-1 0-3,-7 0-3,-2 0-1,-6 0-3,0 0-11,-5 0-26,-5 3-49,-6-3-79,-6 4-109,-2 0-300,-4 2-145,-1 1-49,-4-1 11,-4 1-6,-1-1 15</inkml:trace>
    <inkml:trace contextRef="#ctx0" brushRef="#br0" timeOffset="45135.724">-240-194 192,'-2'0'457,"2"4"39,-2-2-47,2-2-70,0 0-78,0 0-100,0 0-69,0 0-37,0 0-22,0 0-13,0 0-7,0 0-6,0 0-3,0 0 0,0 0 3,0 0 2,0 0 3,0 0 3,0 0 3,0 0 0,0 0-2,0 0-1,0 0-8,0 0-5,0 0-2,0 0-3,0 0 1,0 0 1,0 0 5,0 0 0,0 0 0,0 0 2,0 0-2,0 0-4,0 0-5,0 0-2,0 0-4,0 0-5,0 0-6,0 0-3,2 0-4,-2 0-2,2 1-3,0-1 3,0 2 4,3 0 2,-1 3 8,2-3 4,-2 6 3,3-3 8,0 4 3,3 1 2,-4 3 0,4 1 3,0 0-4,0 3-3,1 4-7,0-2-6,2 3-2,-1-4-6,0 3-4,-2-5-5,1 3-1,-3-5-1,1-1-3,-3-3 0,-1-1-1,-1-3 7,-3-2 3,5 1 2,-5 0 4,-1-3 3,3 3 1,-1-5 4,-2 1-2,1 1 2,-1-2 0,0 0 4,0 0 0,3 0 0,-3 0 1,1 0 0,-1 0-3,0 0 0,3-2-4,0 1-2,-2-4-5,3-2-5,1-2-1,-1-1-5,4-3-2,2 1-3,2-5 0,1-3 1,2-2-3,0-1-3,0-5-2,0 1-4,-5 0-6,1 0-13,-2 1-20,-2 4-45,-6 4-78,-1 6-85,-1 2-105,-6 8-242,1 4-107,-1 5-15,0 4 40,6 5-19,2-1 69</inkml:trace>
    <inkml:trace contextRef="#ctx0" brushRef="#br0" timeOffset="33018.2881">-590-3903 238,'-11'-2'547,"5"2"28,-5 0-38,3 5-27,-1-1-170,-2 0-117,1 5-64,2 1-35,-2 4-22,2 3-18,2-1-17,2 2-15,1 0-10,6 2-8,3-1-5,2 1-4,6-1-6,4-4-3,3 0-3,10-7-1,1-2-3,6-9-2,6-3-1,-4-7-1,-1-8-3,-1-1-1,-7-6 4,-6-4 0,-10-4 10,-6-1 13,-9-2 12,-9 2 6,-13 6-3,-7 3 0,-8 7-15,-3 10-30,-8 7-49,8 8-65,2 9-183,5 4-198,11 2-94,10 3-29,10-5-28,10 0-41,13-4 190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6:14:26.5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084DFD-44E6-439C-8FC3-C25F21EB1F49}" emma:medium="tactile" emma:mode="ink">
          <msink:context xmlns:msink="http://schemas.microsoft.com/ink/2010/main" type="inkDrawing" rotatedBoundingBox="16823,8676 22212,8480 22216,8581 16827,8778" shapeName="Other">
            <msink:destinationLink direction="to" ref="{7A02CEED-01C3-4816-8657-BDCF35A6D9EB}"/>
          </msink:context>
        </emma:interpretation>
      </emma:emma>
    </inkml:annotationXML>
    <inkml:trace contextRef="#ctx0" brushRef="#br0">29 285 29,'-1'0'394,"-2"0"63,1 0-4,2 0-66,0 0-71,0 0-82,0-2-59,0 2-38,0 0-21,0-3-15,0 1-10,-2 2-9,0 0-4,2 0-5,-2 0-2,2 0-5,-2 0-5,-1 0-10,3 0-9,0 0-6,0 0-9,0 0-7,0 2-2,0 1 0,0-3 1,0 0 1,0 0 5,0 0 2,0 0 0,0 0-1,0 0-4,0 0-6,0 0-2,0 0-5,0 0-4,0 0-3,0 2 1,0-2 4,0 1 6,0-1 8,0 0 12,0 0 10,0 0 9,0 0 4,0 0 2,0 0-2,0-1-6,0 1-6,0 0-8,0 0-7,0 0-9,0 0-5,0 0-3,0 0-5,0 0 2,0 0 0,0 0 1,0 0-3,0 0 0,0 0-3,0 0 0,0 0-4,0 0 0,0 0 0,0 0 1,0 0 2,0 0-3,0 0 1,0 0 0,0 0 1,0 0 0,0 0 1,-1 0 5,1 0-1,0 0 4,0 0 1,-3 0 2,3 0-3,0 0-2,0 1-1,0-1-3,0 0-2,0 0-1,0 0 1,0 0 4,0 0 4,0 0 7,0 0 7,0 0 6,0 0 5,0 0 2,0 0 0,-1 0-3,1 0-1,0 0-3,0 0-3,0 0-4,0 0 2,0 0-4,0 0 0,0 0-2,0 0 5,0-1 2,0-1 0,0 2 2,0 0 0,0 0-1,0 0-3,-3 0-1,3 0-4,0 0-2,0 0-1,0 0-1,0 0-1,0 0 0,0 0 2,0 0 3,0 0 1,0 2 5,0-1 1,0-1 4,0 0 2,0 0 1,0 0-2,0 0 0,0 0-2,0 0-5,0 0-3,0 0-1,0 0-3,0 0 0,0 0-1,0 0 1,-3 0-1,3 0-3,0 0-1,0 0 1,0 0 1,0 0 1,0 0 0,0 0 0,0 0 1,0 0-1,0 0-3,-1 0-2,1 0-1,0 0-2,0 0-1,0 0-1,0 0 1,0 0 0,0 0 1,0 0 0,0 0 0,0 0 0,0 0-1,0 0-2,0 0-3,0 0-1,0 0 0,0 0-1,1 0 0,-1 0 0,0 0 0,0 0 1,0 0 0,0 0 0,0 0 0,0 0 1,0 0 1,-1 0-1,1 0 0,0 0 0,0 0-1,1 0-1,-1 0-1,0 0 0,3 0-1,-3 0 2,0 0 0,0 0 0,0 0 0,0 0 0,0 0 1,0 0 1,0 0-2,0 0 1,0 0-1,0 0 0,0 0 0,0 0 0,0 0 0,0 0 0,-3 0 0,3 0 0,0 0 0,0 0-1,0 0 1,0 0-1,0 0-1,0 0 1,0 0-1,0 0 0,0 0 1,0 0 1,0 0 0,0 0 0,0 0 0,0 0 0,0 0 0,0 0 0,0 0 0,0 0 0,0 0 0,0 0 0,0 0 0,0 0 0,0 0 0,0 0 0,0 0 0,3 0 0,-3 0 0,0 0 0,0 0 1,0 0 0,0 0 0,0 0-1,0 0 0,3 0 0,-3 0-1,0 0 1,0 0 0,0 0 1,0 0 0,0 0 0,0 0 0,1 0 1,-1 0-1,0 0 1,0 0-1,0 0 0,0 0-1,0 0-1,0 0 0,0 0-1,0 0-1,3 0-1,-3 0 1,0 0 0,1 0-1,-1 0-1,3 0 1,-1 0-1,-2 0-1,2 0 1,2 0 0,2 0 3,5-1 2,5-1 0,1 2 1,4-5-1,2 3 0,5 1 0,2-3-2,6 1-1,-1 1 0,6-1-1,2 1-1,2-2 0,0 2 8,1 0 8,2-2 2,1 3 3,1-1 2,-1-2 3,3 2-6,-6-4-4,7 6-1,-1-5-3,0 1 0,0-1-3,-2 1 0,5 0-1,-2-3 0,0 4 0,3-2-1,-3 1 0,3 0 0,-2-1-1,-3 1 1,3-1-1,-7 0-1,5 2 0,-3-1-1,0 1 0,0-2-1,0 4-1,1-1 1,-3 0-1,3 0 0,-1 2-1,0-3-1,0 1 1,0 0-1,0 0-8,1 0-4,-3 2-1,3-3 2,-1 2 0,0 1 1,0 0 10,0 0 4,0 0 2,2 0 2,-1 0 0,5 0 3,-2 0-1,3 1-2,1-1 0,-1 0-1,4 0 1,-5 0-2,1-1 1,0 1-1,-2-2 1,0 2-1,-3-3-1,0 1 0,-2 2-1,3-2-2,-3 1 0,-1-3-1,-4 3 0,1 1 1,-1-2 0,-4 2 0,2-2-1,2-1 2,-1 1-2,-2-1-1,3 3 8,0-1 4,1-2 5,-3 3 2,-2 0 1,4 0 3,-4 0-6,-3 0-5,2 0-1,-4 3-2,3-3 0,-5 0 0,0 0-1,-1 0 0,0 0-2,0 0 1,0 0 0,5 0 1,-1 0-1,2 0 0,3 0 0,-1-3-1,4 3 0,-1 0 0,-2-1-1,1 1 1,0 0-1,-4-2 0,-6 2 0,0 0-1,-7 0 1,2 0-1,-6 0-1,-4 0 0,1 0-1,-6 0 1,-2 0-1,6 0 1,-4 0 2,4 0 1,-4 0-1,3 0 0,2 0 0,-1 0-1,-4 0 0,4 0 0,-6 0-1,1 0 0,-4 0 2,-3 0 2,0 0 1,-2 0 3,0 0 3,-2 0 4,0 0 0,0 0 1,0 0 0,0 0 0,0 0-3,0 2-2,0-2-5,0 0 1,0 0-1,0 0-1,0 0-2,0 0 1,-2 0-3,2-2-12,-2 2-18,-1-3-24,3 3-44,-1-4-70,-2 2-109,3-6-131,0 3-290,0-5-130,3-5-33,-2 1 36,-2-6 35,-3 2 39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6:14:2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0C011A-3AC0-4AC1-8075-0ACEE54BA9ED}" emma:medium="tactile" emma:mode="ink">
          <msink:context xmlns:msink="http://schemas.microsoft.com/ink/2010/main" type="inkDrawing" rotatedBoundingBox="22165,5217 22256,8692 22095,8696 22004,5221" semanticType="verticalRange" shapeName="Line">
            <msink:sourceLink direction="with" ref="{4F6585EF-D531-4C19-95AF-311361D73143}"/>
            <msink:destinationLink direction="from" ref="{7A02CEED-01C3-4816-8657-BDCF35A6D9EB}"/>
          </msink:context>
        </emma:interpretation>
      </emma:emma>
    </inkml:annotationXML>
    <inkml:trace contextRef="#ctx0" brushRef="#br0">44 31 86,'0'-2'431,"-1"2"62,1 0-23,-3 0-71,2-2-67,1 2-96,-3-2-85,1 2-55,2 0-35,-2 0-21,2 0-14,-2 0-5,-1 0-3,3 0 0,-1 0 2,-2 0 4,2 0 3,1 0-5,0 0-4,0 0-1,0 0-7,-3 0-3,3-3-3,0 3 0,0-2 1,-3 0 7,3 2 7,0-2 8,-1 1 13,1 1 14,-3-5 12,2 5 12,1-3 8,-3 1 6,1 0 1,2-1-2,0 3-6,0 0-11,0-5-13,0 5-14,0 0-12,0 0-11,0 0-11,0 0-4,0 0-3,0 5 1,0-2 7,0 1 12,0 5 10,0 0 8,0 3 7,0 3 5,0 0-1,0 1-3,0 4-1,0 2-2,0 1 4,-2 1 0,2 3-1,-2 2 0,0 1 0,2-1-4,0 3-3,0-1-4,0-1-7,2 2-1,0-1-4,0 1 2,3 2 0,-4 1 3,2 1 4,-2-3 1,-1 4 2,3-1 0,-3 1-1,0 0-3,0-3-5,0-2-2,0-1-4,0-2-6,0-2-3,0-3-3,0 0-1,0-3-1,0 1 2,0-1 2,3-2 0,-3 2 0,1-1-1,2-1 0,-2 3-1,-1-4-2,3 5-3,-1 0-2,0-1 1,3 2-2,-4-1-1,2 0-1,-3-1 1,1-3-2,-1 5 2,0-5 2,0 3 3,0 1 2,0-2 1,0 1 4,-1-1 1,1 3 1,-3-1-2,2-1 0,-2 3 1,1-1 0,0 1 1,-3 1 1,4 0 1,-3 0 0,1-2-1,0 1-1,3-4-3,-1 3-2,1-1-2,0-1-1,0-3-2,1 3 0,-1-3-3,0 3-1,3-3-1,-3 0-1,0 2-1,0-3-1,0 1-1,0 1 3,3-1 1,-3-2 0,0 2-1,0-1 3,0 0 1,0 2-1,0-2 2,1 2-1,2-1 2,-2 1-1,-1-1 0,3 0-1,-1 0-1,0 1-1,-2-4 0,2-1-1,1 4-1,-3-5-2,1 1 1,2 0 0,-3 1 0,0 1 1,0-1 0,0 4 1,-3-3 3,2 3-1,1-2 1,-3 2 1,1-3 0,2 3 1,-2-4 1,2 1-1,-2 3 1,2-5-1,0 3-2,-3-2 1,3-1-3,0 1-2,0-1 0,0 2 0,3-2 0,-1-1-1,-2-1 2,2 1-1,0 3 1,1-2-1,-2-1-1,2 1 0,-2 0 1,5 0-1,-5 0-1,2 0 1,-2-2-1,4 0 0,-3 0 0,-2-2-1,2-1 1,0 2-1,-2-1 1,5-2 0,-4 2 1,2-2 0,0-2-1,1 3-1,-3-2 1,-1 1-1,3-1 1,-1 3 0,-2-3 1,2 2 1,-2-1-1,2 2 0,0 1 0,-2-2 0,2-1 0,1 1-1,-3 1 1,1 2 0,-1 0-2,0-3 1,3 5-1,-3-4 1,0 2 1,-3 0 1,3-2 4,-1-1 3,1 2 3,0-4 2,0 2 4,0-1-1,0-3-1,0 3 0,0-4 1,0 0 0,0 2 0,0-2 3,0 1 2,0 0-2,0-1 2,1-2-1,-1 2-1,0-1 0,0 1 1,0-1-1,0 2-3,0-1-2,0 1-2,0 0 0,0-3-1,3 1-2,-3-1-2,0 2 0,0 0 1,0-3-4,0 3 0,2-2 0,-2 1-2,0 1 0,0-2-1,0 0 0,2-1-1,0 0-1,-2 1 1,2-3 0,-2 2-7,5-2-19,-4 0-45,3 0-78,2-2-104,-1-1-162,2-4-349,2-2-180,-1-4-50,3-4 35,-1 4 68,4 0 15,0 0 374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6:14:42.1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A74269-F97A-4B84-8131-B0B7A187D3C0}" emma:medium="tactile" emma:mode="ink">
          <msink:context xmlns:msink="http://schemas.microsoft.com/ink/2010/main" type="inkDrawing" rotatedBoundingBox="16406,9065 16479,9598 16316,9620 16243,9087" semanticType="verticalRange" shapeName="Other">
            <msink:sourceLink direction="with" ref="{67526BCC-5B8D-400F-8708-D988016B26C9}"/>
          </msink:context>
        </emma:interpretation>
      </emma:emma>
    </inkml:annotationXML>
    <inkml:trace contextRef="#ctx0" brushRef="#br0">12 290 299,'-4'2'538,"3"0"20,-2-2-38,0 2-56,2 0-162,-2-2-104,3 0-57,0 0-29,0 0-13,3 0-10,-2 0-9,2-4-9,0 2-6,2-7-11,1-2-14,4-1-12,-4-6-10,5 2-6,-3-4-5,1 0-4,-1-6 0,-1 4-1,0-3 1,-6 2 3,2 2 1,-3 4 5,0 2 4,0 3 3,-3 2 3,3 3 4,0 2-1,0 0-2,0 5 4,0 2 11,0 6 11,0 9 13,4 5 15,1 9 13,-1 4 1,3 4-7,1 4-12,2 3-16,0-4-15,-2 1-15,1-2-25,-4-5-35,2-4-56,-2-4-73,-3-6-90,4-7-262,-2 0-121,0-7-38,2-4 16,-6-4-34,5-4 35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6:14:40.7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047095-92AD-40E5-8419-F16F28F42015}" emma:medium="tactile" emma:mode="ink">
          <msink:context xmlns:msink="http://schemas.microsoft.com/ink/2010/main" type="writingRegion" rotatedBoundingBox="22019,4593 22491,4593 22491,5115 22019,5115"/>
        </emma:interpretation>
      </emma:emma>
    </inkml:annotationXML>
    <inkml:traceGroup>
      <inkml:annotationXML>
        <emma:emma xmlns:emma="http://www.w3.org/2003/04/emma" version="1.0">
          <emma:interpretation id="{36DDD002-8C99-4182-BA6A-52E44835F836}" emma:medium="tactile" emma:mode="ink">
            <msink:context xmlns:msink="http://schemas.microsoft.com/ink/2010/main" type="paragraph" rotatedBoundingBox="22019,4593 22491,4593 22491,5115 22019,5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26BCC-5B8D-400F-8708-D988016B26C9}" emma:medium="tactile" emma:mode="ink">
              <msink:context xmlns:msink="http://schemas.microsoft.com/ink/2010/main" type="line" rotatedBoundingBox="22019,4593 22491,4593 22491,5115 22019,5115">
                <msink:destinationLink direction="with" ref="{94A74269-F97A-4B84-8131-B0B7A187D3C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A02F29-2E57-42FC-AC64-0F5C2B697F8B}" emma:medium="tactile" emma:mode="ink">
                <msink:context xmlns:msink="http://schemas.microsoft.com/ink/2010/main" type="inkWord" rotatedBoundingBox="22019,4593 22491,4593 22491,5115 22019,5115"/>
              </emma:interpretation>
              <emma:one-of disjunction-type="recognition" id="oneOf0">
                <emma:interpretation id="interp0" emma:lang="ru-RU" emma:confidence="0">
                  <emma:literal>г</emma:literal>
                </emma:interpretation>
                <emma:interpretation id="interp1" emma:lang="ru-RU" emma:confidence="0">
                  <emma:literal>2</emma:literal>
                </emma:interpretation>
                <emma:interpretation id="interp2" emma:lang="ru-RU" emma:confidence="0">
                  <emma:literal>с</emma:literal>
                </emma:interpretation>
                <emma:interpretation id="interp3" emma:lang="ru-RU" emma:confidence="0">
                  <emma:literal>°</emma:literal>
                </emma:interpretation>
                <emma:interpretation id="interp4" emma:lang="ru-RU" emma:confidence="0">
                  <emma:literal>1</emma:literal>
                </emma:interpretation>
              </emma:one-of>
            </emma:emma>
          </inkml:annotationXML>
          <inkml:trace contextRef="#ctx0" brushRef="#br0">-25-4311 396,'-7'4'525,"-3"0"3,3 1-48,3-3-95,-1-1-143,1 1-92,2-2-49,-3 2-20,5-2-7,-1 0-1,-2 0 5,1 0 3,-2-2-1,2 2 3,0-2-2,-1-1-8,2-2-6,-3 1 1,4-2-3,-3-1-8,3-3-7,0 3-8,3-4-10,-2 0-10,3 1-10,3-2-4,2 4-3,-3-2-4,5 3-1,0 0 0,1-1 0,1 4-1,2 1 1,1 3 0,-2 3-1,-1 1-1,-1 4 0,-1-1 0,0 1 2,-5 6 0,-2 1 1,-4 2 5,0 2 3,-4 3 1,-2 1 4,-5-1 2,0 1 1,1 0-1,-1-1-3,1-2-1,-1 3-4,2-4-1,1-4-3,1 0 5,0 0 1,6-4 3,-3 2 2,4-4 7,0 1 0,0-2 2,4 1 1,3 1 2,3-1-1,2 0 0,8 2-6,-1-1-2,7-2-4,2 1-2,0 0-2,1-1-2,2-5-1,-2 1 0,2-1-1,-3-3-1,-3 4-2,-4-4 2,-4 0-4,-3 0-4,-4 0-17,-3 0-37,-3 0-60,-1 0-80,-3 1-223,0-1-161,-14 10-717,1-5 624,1 7-3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6:14:52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6585EF-D531-4C19-95AF-311361D73143}" emma:medium="tactile" emma:mode="ink">
          <msink:context xmlns:msink="http://schemas.microsoft.com/ink/2010/main" type="writingRegion" rotatedBoundingBox="21627,4963 22558,9548 21808,9700 20878,5115">
            <msink:destinationLink direction="with" ref="{190C011A-3AC0-4AC1-8075-0ACEE54BA9ED}"/>
          </msink:context>
        </emma:interpretation>
      </emma:emma>
    </inkml:annotationXML>
    <inkml:traceGroup>
      <inkml:annotationXML>
        <emma:emma xmlns:emma="http://www.w3.org/2003/04/emma" version="1.0">
          <emma:interpretation id="{F97412A6-DF0F-448D-982D-9A5321D47768}" emma:medium="tactile" emma:mode="ink">
            <msink:context xmlns:msink="http://schemas.microsoft.com/ink/2010/main" type="paragraph" rotatedBoundingBox="21627,4963 22558,9548 21808,9700 20878,5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B50D3D-AC1A-4FB2-A3D5-3FFF19772EE4}" emma:medium="tactile" emma:mode="ink">
              <msink:context xmlns:msink="http://schemas.microsoft.com/ink/2010/main" type="line" rotatedBoundingBox="21627,4963 22558,9548 21808,9700 20878,5115"/>
            </emma:interpretation>
          </emma:emma>
        </inkml:annotationXML>
        <inkml:traceGroup>
          <inkml:annotationXML>
            <emma:emma xmlns:emma="http://www.w3.org/2003/04/emma" version="1.0">
              <emma:interpretation id="{05F1B60A-98E7-4ADE-BC22-9CE72323273F}" emma:medium="tactile" emma:mode="ink">
                <msink:context xmlns:msink="http://schemas.microsoft.com/ink/2010/main" type="inkWord" rotatedBoundingBox="21592,4970 21746,5731 21195,5842 21041,5082"/>
              </emma:interpretation>
              <emma:one-of disjunction-type="recognition" id="oneOf0">
                <emma:interpretation id="interp0" emma:lang="ru-RU" emma:confidence="0">
                  <emma:literal>и</emma:literal>
                </emma:interpretation>
                <emma:interpretation id="interp1" emma:lang="ru-RU" emma:confidence="0">
                  <emma:literal>м</emma:literal>
                </emma:interpretation>
                <emma:interpretation id="interp2" emma:lang="ru-RU" emma:confidence="0">
                  <emma:literal>»</emma:literal>
                </emma:interpretation>
                <emma:interpretation id="interp3" emma:lang="ru-RU" emma:confidence="0">
                  <emma:literal>„</emma:literal>
                </emma:interpretation>
                <emma:interpretation id="interp4" emma:lang="ru-RU" emma:confidence="0">
                  <emma:literal>л</emma:literal>
                </emma:interpretation>
              </emma:one-of>
            </emma:emma>
          </inkml:annotationXML>
          <inkml:trace contextRef="#ctx0" brushRef="#br0">-898-3967 430,'-1'4'528,"-5"-4"6,5 0-64,-2 0-75,2 0-117,-4 0-85,3 0-47,2-2-20,-2 2-5,-1 0-3,3 0 4,-1 0 6,-2 0 7,3-2 2,-1 2 5,1 0-4,-3 0-5,0 2-12,3-2-13,0 0-18,0 0-15,0 0-16,0 0-15,0 0-10,0 0-8,0 0-7,0 0-5,0 0-4,0 0-1,0 0-2,0 2 3,0-2-2,0 0 3,0 0 2,0 0 1,0 0 0,0 0 0,0 0 0,0 0-4,0 0-1,0 0-4,0 0-1,0 0-2,0 0-1,0 0 0,0 0 1,0 0 0,0 0-2,0 0 1,0 0 5,0 0 0,0 0 3,0 0 2,0 0 3,0 0 2,3 0 2,-3 0 0,0 0 0,0 0-1,0 0-1,0 0-2,0 0-3,0 0-2,3 0-4,-3 0 0,0 0-2,0 0-2,0 0 0,1 0 0,-1 0 0,0 0 1,0 0 2,3 0 2,-2 0 1,-1 0 2,3 0-1,-1 0 2,0 0-1,3 3-2,-1-3-2,3 2-1,-2 0-1,4-2-2,-1 3 2,3-3-2,-1 5 1,6-2 0,-1 1-2,0 3 1,2-3 1,4 5-1,-1-3 1,1 3-2,3-4 4,-2 4-2,1 0 0,0 0 1,-2-3 0,2-3 0,-7 5-1,0-4 0,-4-2-1,0-1 0,-4 4-1,-2-5 0,1 3-1,-6-1 1,3-2 0,2 2-1,-6-2 1,1 0-2,-1 1 2,0 3-2,0-4-1,0 2-1,0-2-6,0 0-5,0 0-4,0 0-3,0 0-2,3 0 0,-3 0 5,0 0 5,0 0 1,0 0 2,0 0 3,0 0-6,0 0 1,0 0-4,2 1-5,-2-1-5,2 2-3,0 1 3,-2-3-1,2 2 1,0-2 3,1 1 9,-3 2 3,0-3 4,0 3 1,0-3 4,0 0 3,0 0 0,0 0 0,0 1 6,0-1 3,-3 2 6,1-2 3,0 2 7,-4 1 2,-4-1 2,0 3-5,-5 0-2,-2 2-5,-2 2-6,-2 0-8,-6 3-10,-1 3-18,-1 0-31,-1 1-42,-2 4-68,1 1-68,6-1-68,1 0-244,5-3-117,6-2-27,5-5 26,8-3-23,4-6 9</inkml:trace>
          <inkml:trace contextRef="#ctx0" brushRef="#br0" timeOffset="2652.7797">-943-3373 118,'-2'2'465,"2"1"57,0 0 387,-4-3-565,4 0-113,0 0-78,0 0-46,0 0-23,-2 0-14,2 0-10,-3 0-4,3 0-2,0 0 3,0 0-1,-1 0-1,1 0-3,0 0-5,0 0-5,0 0-9,0 0-2,0 0-3,0 0 0,0 0 1,0 0 1,0 0 1,0 0-1,1 0-1,-1 0-2,5-2-3,-1 1-5,3 1 0,4-3-6,-1 3-1,2-4-3,8 2-2,-1-3-1,5 1-4,4-4 4,2 1-2,2-4 0,4 0 0,1-2 2,-1 1 1,1-1 0,-3-2 3,-1 4 7,-8 1 9,-1-2 13,-7 4 10,-5 1 14,-1 2 9,-2 0 2,-2 1-4,-2 1-9,0 2-13,-3 1-14,-2-4-12,2 4-8,0 0-7,-2 0-1,0 0-4,-2 0 2,0 0 2,-2 4 3,-3 0-1,-4 3 1,1 4 2,-3 0-1,-2 6-2,-2-1-4,-1 4 0,0 3-3,-2 1-10,3 3-30,-1 2-51,6-4-73,-8-3-97,8 0-259,2-4-124,0-4-36,4-4 11,-1-2-31,3-2 48</inkml:trace>
        </inkml:traceGroup>
        <inkml:traceGroup>
          <inkml:annotationXML>
            <emma:emma xmlns:emma="http://www.w3.org/2003/04/emma" version="1.0">
              <emma:interpretation id="{970D7A47-C234-4D7F-897B-E6293A801DD6}" emma:medium="tactile" emma:mode="ink">
                <msink:context xmlns:msink="http://schemas.microsoft.com/ink/2010/main" type="inkWord" rotatedBoundingBox="22237,7966 22558,9548 21808,9700 21487,8118"/>
              </emma:interpretation>
              <emma:one-of disjunction-type="recognition" id="oneOf1">
                <emma:interpretation id="interp5" emma:lang="ru-RU" emma:confidence="0">
                  <emma:literal>это</emma:literal>
                </emma:interpretation>
                <emma:interpretation id="interp6" emma:lang="ru-RU" emma:confidence="0">
                  <emma:literal>от</emma:literal>
                </emma:interpretation>
                <emma:interpretation id="interp7" emma:lang="ru-RU" emma:confidence="0">
                  <emma:literal>эту</emma:literal>
                </emma:interpretation>
                <emma:interpretation id="interp8" emma:lang="ru-RU" emma:confidence="0">
                  <emma:literal>эта</emma:literal>
                </emma:interpretation>
                <emma:interpretation id="interp9" emma:lang="ru-RU" emma:confidence="0">
                  <emma:literal>о“</emma:literal>
                </emma:interpretation>
              </emma:one-of>
            </emma:emma>
          </inkml:annotationXML>
          <inkml:trace contextRef="#ctx0" brushRef="#br0" timeOffset="-8495.8472">109 42 225,'-1'-1'519,"1"-1"32,0 2-36,-3-2-52,1-1-150,2 3-108,0 0-67,0-2-32,0 0-18,0 2-14,0 0-5,0 0-4,0 0 5,-2 0 5,2 0 4,0 0 2,0 0 1,0 0-6,0 0-8,0-3-10,2 2-9,-2 1-11,2 0-11,1-4-9,1 4-6,3-5-8,-2 0-3,5 0-4,2 2 1,-1 1 0,1 0 0,1 0-1,2 2 0,-2 2 1,1 2-2,-3 4-1,5-1 0,-5 4 0,-3 0 0,-1 2 2,-3-1 0,-4 3 4,-2 2-1,-7 0 4,-2 0 1,-3 0 1,-3 1 3,2-3 2,-1-2 0,4-2-1,0-2-3,7-4-2,-2 3-4,4-3-2,3 0-1,3 3 1,4-2 2,5 4 0,5 0 0,3 0 0,2 1 0,6 0-1,-4 4 0,3-2-3,-5 2 1,0 1 0,-6 2 1,-6 5 3,-3-5 7,-7 4 9,-7 2 10,-3-4 13,-8 2 14,-8-3 12,-2-2 12,-5-4 13,-5-2 10,0-3 5,2-3 2,2-5-5,3-5-13,3 1-14,5-2-20,6-1-24,3 2-33,4-3-49,6 2-61,6 0-77,4 2-83,5-1-144,0 0-212,4 5-79,-4 2-3,1 7 29,4 2-33,-4 2 131</inkml:trace>
          <inkml:trace contextRef="#ctx0" brushRef="#br0" timeOffset="4757.3758">-458-596 282,'-3'-2'548,"3"2"26,0-2-36,0 2-46,0 0-153,0 0-105,0 0-63,0 0-30,0-2-16,0 2-8,0 0-2,0 0 0,0 0 5,-1-3 0,1 3-3,0 0-5,0-5-10,0 5-10,0 0-12,0-1-6,0 1-6,0 0-10,0 0-8,0 0-8,0 0-9,0 0-7,0 0-8,0 0-4,0 0-3,0 0-2,0 0-5,0 0-2,0 0-3,1 1 1,6 4-3,1 0 0,5 2 2,2 0 0,7 4 2,1 3-1,3-2 1,2 0-1,0 3 1,1 2-1,2-2 0,-2-1-1,-1 1-2,-1 0-1,-6-3-1,-2 1 2,-3 1-1,-6-2 1,-2-2 2,-4 4 3,-4-1 3,-1-1 4,-4 1 4,-6 0 4,-1 1 3,-8 5 2,-4-4-2,-4 3-2,-1 3-6,-3-1-7,-3-2-18,1 1-27,2 0-33,1-2-51,4 3-68,5-5-78,4-3-249,2 0-139,10-7-48,1-2 11,10-6-12,1-5-6</inkml:trace>
          <inkml:trace contextRef="#ctx0" brushRef="#br0" timeOffset="5875.9765">-188-963 394,'-3'0'515,"2"0"5,-2-2-65,2 0-59,1 2-92,0-1-93,-3-1-60,3-2-26,-3 3-11,3-2-5,0 3-5,0-1-4,0-2-3,0 3-2,0-1-3,0 1-1,0 0-2,0 0-1,0 0-1,0-2-1,0 2-5,0 0-6,0-3-6,0 3-4,0 0-10,0 0-10,0 0-9,0 0-8,0 0-9,3 0-6,0 3-3,-3-3 0,4 3 4,-3 1 6,6 6 8,2-1 6,-1 7 4,2 1 3,4 5 0,-1 3-5,-2 3-1,1 0-2,4 2-5,-4 0-1,3-1-4,-3 0-5,2-3-4,-1-3-3,-2-2-1,-3-1 0,0-5 1,-2-2 2,1-4 4,0-2 5,-3 0 6,0-3 7,1-2 10,-1 1 9,2-8 2,1 1 6,4-5 0,-3-1-6,5-3-11,-2-6-9,2-1-7,-2-6-10,-1-3-8,-2-8-6,-1 1-14,-1-7-22,-4 4-37,-2-2-50,-2 4-92,-4 4-118,-1 6-308,-3 7-148,-1 5-50,-2 6 17,1 9 26,-2 5 3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</inkml:channelProperties>
      </inkml:inkSource>
      <inkml:timestamp xml:id="ts0" timeString="2020-12-08T19:27:45.0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684C6D-8E5B-4971-97F4-555CA83B23BF}" emma:medium="tactile" emma:mode="ink">
          <msink:context xmlns:msink="http://schemas.microsoft.com/ink/2010/main" type="writingRegion" rotatedBoundingBox="638,8659 988,8659 988,8989 638,8989"/>
        </emma:interpretation>
      </emma:emma>
    </inkml:annotationXML>
    <inkml:traceGroup>
      <inkml:annotationXML>
        <emma:emma xmlns:emma="http://www.w3.org/2003/04/emma" version="1.0">
          <emma:interpretation id="{5BB64123-CC51-4BAE-81BE-27744AA0A500}" emma:medium="tactile" emma:mode="ink">
            <msink:context xmlns:msink="http://schemas.microsoft.com/ink/2010/main" type="paragraph" rotatedBoundingBox="638,8659 988,8659 988,8989 638,8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C96679-883C-4EF7-9F2C-E481E3E18F8F}" emma:medium="tactile" emma:mode="ink">
              <msink:context xmlns:msink="http://schemas.microsoft.com/ink/2010/main" type="line" rotatedBoundingBox="638,8659 988,8659 988,8989 638,8989"/>
            </emma:interpretation>
          </emma:emma>
        </inkml:annotationXML>
        <inkml:traceGroup>
          <inkml:annotationXML>
            <emma:emma xmlns:emma="http://www.w3.org/2003/04/emma" version="1.0">
              <emma:interpretation id="{CF2F27ED-F43C-4DE0-B4D4-D6FC8377115A}" emma:medium="tactile" emma:mode="ink">
                <msink:context xmlns:msink="http://schemas.microsoft.com/ink/2010/main" type="inkWord" rotatedBoundingBox="638,8659 988,8659 988,8989 638,8989"/>
              </emma:interpretation>
            </emma:emma>
          </inkml:annotationXML>
          <inkml:trace contextRef="#ctx0" brushRef="#br0">79 149 246,'-2'-5'487,"-1"2"34,2 1-35,-2 0-70,2-1-117,-2-2-81,3 5-54,-3-5-23,-1 0-16,2-1-12,-2 1-14,0-1-11,0 2-7,1-1-13,-1 2-12,1 1-13,3-3-9,-1 2-13,-2 2-7,3 1-6,0-2-3,0 0-2,0 2-3,0 0 4,0 0-2,0 0-1,0 0-1,-2 0 1,2 0-1,-2 0-2,0 2-1,0 1-1,-3 7 0,1 0 2,-3 7 0,4 5 1,-1 0 1,4 3 0,0 1-2,6-2 0,2-1-2,7-1 0,5-7-2,4 2-1,1-7 0,7-3-1,2-7-6,-2-7 0,3-8-2,-3-7 2,0-5-1,-9-5 6,-5-2 5,-8-3 3,-6 0 3,-5 1 2,-8 6 1,-9 4-2,-3 8-3,-7 9-11,-1 9-26,-3 9-42,4 6-67,2 2-233,8 3-118,6-2-50,7-4-26,8 1-58,10-8 42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4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B43F-EC5D-470C-98EB-D2E9C434D97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AC13-4B04-49ED-9E3E-24BECB62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customXml" Target="../ink/ink8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9" Type="http://schemas.openxmlformats.org/officeDocument/2006/relationships/image" Target="../media/image27.emf"/><Relationship Id="rId21" Type="http://schemas.openxmlformats.org/officeDocument/2006/relationships/image" Target="../media/image18.emf"/><Relationship Id="rId34" Type="http://schemas.openxmlformats.org/officeDocument/2006/relationships/customXml" Target="../ink/ink25.xml"/><Relationship Id="rId7" Type="http://schemas.openxmlformats.org/officeDocument/2006/relationships/image" Target="../media/image11.emf"/><Relationship Id="rId12" Type="http://schemas.openxmlformats.org/officeDocument/2006/relationships/customXml" Target="../ink/ink14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33" Type="http://schemas.openxmlformats.org/officeDocument/2006/relationships/image" Target="../media/image24.emf"/><Relationship Id="rId38" Type="http://schemas.openxmlformats.org/officeDocument/2006/relationships/customXml" Target="../ink/ink27.xml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3.emf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26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10" Type="http://schemas.openxmlformats.org/officeDocument/2006/relationships/customXml" Target="../ink/ink13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customXml" Target="../ink/ink10.xml"/><Relationship Id="rId9" Type="http://schemas.openxmlformats.org/officeDocument/2006/relationships/image" Target="../media/image12.emf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1.emf"/><Relationship Id="rId30" Type="http://schemas.openxmlformats.org/officeDocument/2006/relationships/customXml" Target="../ink/ink23.xml"/><Relationship Id="rId35" Type="http://schemas.openxmlformats.org/officeDocument/2006/relationships/image" Target="../media/image25.emf"/><Relationship Id="rId8" Type="http://schemas.openxmlformats.org/officeDocument/2006/relationships/customXml" Target="../ink/ink12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Контрольная работа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Задача 1</a:t>
            </a:r>
          </a:p>
          <a:p>
            <a:pPr lvl="1"/>
            <a:r>
              <a:rPr lang="ru-RU" dirty="0" smtClean="0"/>
              <a:t>Даны параметры ВЛ</a:t>
            </a:r>
            <a:r>
              <a:rPr lang="en-US" dirty="0" smtClean="0"/>
              <a:t>: b=10, g=1. </a:t>
            </a:r>
            <a:r>
              <a:rPr lang="ru-RU" dirty="0" smtClean="0"/>
              <a:t>Поток, втекающий в узел 1, равен 18. Найти поток вытекающий из узла 0.</a:t>
            </a:r>
          </a:p>
          <a:p>
            <a:pPr lvl="1"/>
            <a:r>
              <a:rPr lang="ru-RU" dirty="0" smtClean="0"/>
              <a:t>Решение: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98509" y="3123326"/>
              <a:ext cx="316440" cy="63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0589" y="3115766"/>
                <a:ext cx="33264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2143749" y="2414126"/>
              <a:ext cx="6793560" cy="3903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7269" y="2405126"/>
                <a:ext cx="6803280" cy="39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84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Задача 2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Дана матрица сетевых коэффициентов для сети, показанной на рис. Рассчитать поток по ветвям сети при заданном приросте узловых нагрузках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Заданы коэффициенты потерь в узлах сети. Рассчитать</a:t>
            </a:r>
            <a:r>
              <a:rPr lang="en-US" dirty="0" smtClean="0"/>
              <a:t> </a:t>
            </a:r>
            <a:r>
              <a:rPr lang="ru-RU" dirty="0" smtClean="0"/>
              <a:t>какой объем необходимо произвести в узле </a:t>
            </a:r>
            <a:r>
              <a:rPr lang="en-US" dirty="0" smtClean="0"/>
              <a:t>j</a:t>
            </a:r>
            <a:r>
              <a:rPr lang="ru-RU" dirty="0" smtClean="0"/>
              <a:t> если потребление в узле </a:t>
            </a:r>
            <a:r>
              <a:rPr lang="en-US" dirty="0" smtClean="0"/>
              <a:t>k </a:t>
            </a:r>
            <a:r>
              <a:rPr lang="ru-RU" dirty="0" smtClean="0"/>
              <a:t>выросло на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18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К задаче 2.1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59250"/>
              </p:ext>
            </p:extLst>
          </p:nvPr>
        </p:nvGraphicFramePr>
        <p:xfrm>
          <a:off x="1547664" y="1484784"/>
          <a:ext cx="3744416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581"/>
                <a:gridCol w="730618"/>
                <a:gridCol w="730618"/>
                <a:gridCol w="1004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-1/3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½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нагрузки1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Нагрузки2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нагрузки3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5808189" y="1600166"/>
              <a:ext cx="2113920" cy="1552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7389" y="1588286"/>
                <a:ext cx="21387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6058029" y="3053486"/>
              <a:ext cx="1939680" cy="1033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1829" y="3049886"/>
                <a:ext cx="1972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7937949" y="1881326"/>
              <a:ext cx="74160" cy="12488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4269" y="1869446"/>
                <a:ext cx="9072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5862909" y="3266246"/>
              <a:ext cx="70200" cy="1900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2829" y="3254726"/>
                <a:ext cx="84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7927149" y="1653806"/>
              <a:ext cx="169920" cy="1882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15629" y="1642286"/>
                <a:ext cx="193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7617549" y="1819766"/>
              <a:ext cx="486000" cy="16380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06389" y="1806446"/>
                <a:ext cx="509040" cy="16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16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8680"/>
            <a:ext cx="176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 задаче </a:t>
            </a:r>
            <a:r>
              <a:rPr lang="ru-RU" sz="2400" dirty="0" smtClean="0"/>
              <a:t>2.2</a:t>
            </a:r>
            <a:endParaRPr lang="ru-RU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26696"/>
              </p:ext>
            </p:extLst>
          </p:nvPr>
        </p:nvGraphicFramePr>
        <p:xfrm>
          <a:off x="971600" y="1340768"/>
          <a:ext cx="37444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581"/>
                <a:gridCol w="730618"/>
                <a:gridCol w="730618"/>
                <a:gridCol w="1004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К-т</a:t>
                      </a:r>
                      <a:r>
                        <a:rPr lang="ru-RU" baseline="0" dirty="0" smtClean="0"/>
                        <a:t> потерь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1.01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0.98</a:t>
                      </a:r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1.03</a:t>
                      </a:r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45155"/>
              </p:ext>
            </p:extLst>
          </p:nvPr>
        </p:nvGraphicFramePr>
        <p:xfrm>
          <a:off x="971600" y="267825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Задача 3</a:t>
            </a:r>
          </a:p>
          <a:p>
            <a:pPr lvl="1"/>
            <a:r>
              <a:rPr lang="en-US" dirty="0" smtClean="0"/>
              <a:t>OPF</a:t>
            </a:r>
            <a:r>
              <a:rPr lang="ru-RU" dirty="0" smtClean="0"/>
              <a:t> с линеаризованными потерями и </a:t>
            </a:r>
            <a:r>
              <a:rPr lang="ru-RU" dirty="0" err="1" smtClean="0"/>
              <a:t>перетоками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29989" y="3117566"/>
              <a:ext cx="126720" cy="119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469" y="3106766"/>
                <a:ext cx="149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06749" y="2450846"/>
              <a:ext cx="1571040" cy="14500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070" y="2442206"/>
                <a:ext cx="1580758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4250829" y="1952246"/>
              <a:ext cx="3315960" cy="15876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3269" y="1944326"/>
                <a:ext cx="3331800" cy="16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9" name="Ink 118"/>
              <p14:cNvContentPartPr/>
              <p14:nvPr/>
            </p14:nvContentPartPr>
            <p14:xfrm>
              <a:off x="1162029" y="4954646"/>
              <a:ext cx="109440" cy="15447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9149" y="4948886"/>
                <a:ext cx="11952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1" name="Ink 120"/>
              <p14:cNvContentPartPr/>
              <p14:nvPr/>
            </p14:nvContentPartPr>
            <p14:xfrm>
              <a:off x="560829" y="5218886"/>
              <a:ext cx="1985760" cy="9972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3989" y="5216726"/>
                <a:ext cx="19998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" name="Ink 122"/>
              <p14:cNvContentPartPr/>
              <p14:nvPr/>
            </p14:nvContentPartPr>
            <p14:xfrm>
              <a:off x="1379469" y="4991726"/>
              <a:ext cx="87840" cy="20124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2989" y="4984886"/>
                <a:ext cx="101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4" name="Ink 123"/>
              <p14:cNvContentPartPr/>
              <p14:nvPr/>
            </p14:nvContentPartPr>
            <p14:xfrm>
              <a:off x="1711749" y="4915406"/>
              <a:ext cx="59760" cy="163800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4189" y="4909646"/>
                <a:ext cx="6984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9" name="Ink 128"/>
              <p14:cNvContentPartPr/>
              <p14:nvPr/>
            </p14:nvContentPartPr>
            <p14:xfrm>
              <a:off x="464349" y="5376926"/>
              <a:ext cx="753120" cy="9428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8949" y="5369366"/>
                <a:ext cx="76680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0" name="Ink 139"/>
              <p14:cNvContentPartPr/>
              <p14:nvPr/>
            </p14:nvContentPartPr>
            <p14:xfrm>
              <a:off x="1273989" y="5349566"/>
              <a:ext cx="347400" cy="66852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6789" y="5342366"/>
                <a:ext cx="36180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4" name="Ink 143"/>
              <p14:cNvContentPartPr/>
              <p14:nvPr/>
            </p14:nvContentPartPr>
            <p14:xfrm>
              <a:off x="1340589" y="5001086"/>
              <a:ext cx="969120" cy="145404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36989" y="4993886"/>
                <a:ext cx="979920" cy="14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7" name="Ink 166"/>
              <p14:cNvContentPartPr/>
              <p14:nvPr/>
            </p14:nvContentPartPr>
            <p14:xfrm>
              <a:off x="2033589" y="2201726"/>
              <a:ext cx="131400" cy="24804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6389" y="2194526"/>
                <a:ext cx="144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8" name="Ink 167"/>
              <p14:cNvContentPartPr/>
              <p14:nvPr/>
            </p14:nvContentPartPr>
            <p14:xfrm>
              <a:off x="1131429" y="2309726"/>
              <a:ext cx="1326960" cy="94392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4949" y="2303246"/>
                <a:ext cx="134316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9" name="Ink 168"/>
              <p14:cNvContentPartPr/>
              <p14:nvPr/>
            </p14:nvContentPartPr>
            <p14:xfrm>
              <a:off x="774309" y="2048726"/>
              <a:ext cx="6483240" cy="290232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6389" y="2041886"/>
                <a:ext cx="6498720" cy="29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6" name="Ink 185"/>
              <p14:cNvContentPartPr/>
              <p14:nvPr/>
            </p14:nvContentPartPr>
            <p14:xfrm>
              <a:off x="5186829" y="5285486"/>
              <a:ext cx="1726920" cy="8028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79989" y="5283326"/>
                <a:ext cx="17413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0" name="Ink 189"/>
              <p14:cNvContentPartPr/>
              <p14:nvPr/>
            </p14:nvContentPartPr>
            <p14:xfrm>
              <a:off x="6487509" y="4961126"/>
              <a:ext cx="216000" cy="20268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81749" y="4953926"/>
                <a:ext cx="229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1" name="Ink 190"/>
              <p14:cNvContentPartPr/>
              <p14:nvPr/>
            </p14:nvContentPartPr>
            <p14:xfrm>
              <a:off x="5781549" y="4989926"/>
              <a:ext cx="92160" cy="17460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79389" y="4982726"/>
                <a:ext cx="972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2" name="Ink 191"/>
              <p14:cNvContentPartPr/>
              <p14:nvPr/>
            </p14:nvContentPartPr>
            <p14:xfrm>
              <a:off x="6193029" y="4942046"/>
              <a:ext cx="128880" cy="134172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86549" y="4935926"/>
                <a:ext cx="1414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7" name="Ink 196"/>
              <p14:cNvContentPartPr/>
              <p14:nvPr/>
            </p14:nvContentPartPr>
            <p14:xfrm>
              <a:off x="5513709" y="5498246"/>
              <a:ext cx="538560" cy="27180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07589" y="5491046"/>
                <a:ext cx="552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1" name="Ink 200"/>
              <p14:cNvContentPartPr/>
              <p14:nvPr/>
            </p14:nvContentPartPr>
            <p14:xfrm>
              <a:off x="6428109" y="5480606"/>
              <a:ext cx="433080" cy="20304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1269" y="5473046"/>
                <a:ext cx="44748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52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149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Контрольная работа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Carana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Контрольная работа 2</dc:title>
  <dc:creator>Михаил Р. Давидсон</dc:creator>
  <cp:lastModifiedBy>Михаил Р. Давидсон</cp:lastModifiedBy>
  <cp:revision>9</cp:revision>
  <dcterms:created xsi:type="dcterms:W3CDTF">2020-11-28T09:22:31Z</dcterms:created>
  <dcterms:modified xsi:type="dcterms:W3CDTF">2020-12-08T19:32:49Z</dcterms:modified>
</cp:coreProperties>
</file>